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8_0.xml" ContentType="application/vnd.ms-powerpoint.comments+xml"/>
  <Override PartName="/ppt/comments/modernComment_11D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9"/>
  </p:notesMasterIdLst>
  <p:sldIdLst>
    <p:sldId id="256" r:id="rId5"/>
    <p:sldId id="257" r:id="rId6"/>
    <p:sldId id="258" r:id="rId7"/>
    <p:sldId id="259" r:id="rId8"/>
    <p:sldId id="260" r:id="rId9"/>
    <p:sldId id="261" r:id="rId10"/>
    <p:sldId id="262" r:id="rId11"/>
    <p:sldId id="263" r:id="rId12"/>
    <p:sldId id="299"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x="18288000" cy="10287000"/>
  <p:notesSz cx="6858000" cy="9144000"/>
  <p:embeddedFontLst>
    <p:embeddedFont>
      <p:font typeface="Trebuchet MS" panose="020B0603020202020204" pitchFamily="34" charset="0"/>
      <p:regular r:id="rId50"/>
      <p:bold r:id="rId51"/>
      <p:italic r:id="rId52"/>
      <p:boldItalic r:id="rId53"/>
    </p:embeddedFont>
    <p:embeddedFont>
      <p:font typeface="Trebuchet MS Bold" panose="020B0703020202020204" pitchFamily="34" charset="0"/>
      <p:regular r:id="rId54"/>
      <p:bold r:id="rId55"/>
    </p:embeddedFont>
    <p:embeddedFont>
      <p:font typeface="Trebuchet MS Bold Italics" panose="020B0604020202020204"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F55876-EE9C-0FEE-9997-E4006E4053FA}" name="Philippa Balshaw" initials="PB" userId="S::philippa.b@syp.org.uk::5a700bfa-3c24-42a0-923d-b906ce60a1be" providerId="AD"/>
  <p188:author id="{0ACB917A-07B4-F978-7B79-E14DD161C20A}" name="Aylah Ahmad" initials="AA" userId="S::aylah.a@syp.org.uk::fc1e73cd-39e7-4fad-a931-c2263af945d9" providerId="AD"/>
  <p188:author id="{B8E3DBFF-5614-11C3-18E0-92B673452C66}" name="Emily Beever" initials="EB" userId="S::emily.b@syp.org.uk::36d04bb3-da8b-4a83-b6a0-7b488342f4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427C4-B8AE-8618-97A9-29ADCA2649AE}" v="9" dt="2025-02-28T09:12:15.952"/>
    <p1510:client id="{00E8B33D-2EEC-C9AE-5492-CA7D4D85FA1F}" v="3258" dt="2025-02-27T13:03:27.625"/>
    <p1510:client id="{3B8ABCF6-7E11-1907-649D-0C4092269C38}" v="2" dt="2025-02-27T14:31:09.787"/>
    <p1510:client id="{854C6AB0-0447-4B54-A0DF-F62A008E034D}" v="89" dt="2025-02-28T14:51:06.485"/>
    <p1510:client id="{87964677-332A-A023-10E8-9242DDEC5FFE}" v="965" dt="2025-02-27T13:42:45.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63"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eever" userId="S::emily.b@syp.org.uk::36d04bb3-da8b-4a83-b6a0-7b488342f492" providerId="AD" clId="Web-{00E8B33D-2EEC-C9AE-5492-CA7D4D85FA1F}"/>
    <pc:docChg chg="modSld">
      <pc:chgData name="Emily Beever" userId="S::emily.b@syp.org.uk::36d04bb3-da8b-4a83-b6a0-7b488342f492" providerId="AD" clId="Web-{00E8B33D-2EEC-C9AE-5492-CA7D4D85FA1F}" dt="2025-02-27T13:03:27.625" v="1993" actId="20577"/>
      <pc:docMkLst>
        <pc:docMk/>
      </pc:docMkLst>
      <pc:sldChg chg="addSp delSp modSp modNotes">
        <pc:chgData name="Emily Beever" userId="S::emily.b@syp.org.uk::36d04bb3-da8b-4a83-b6a0-7b488342f492" providerId="AD" clId="Web-{00E8B33D-2EEC-C9AE-5492-CA7D4D85FA1F}" dt="2025-02-27T12:08:05.364" v="261" actId="1076"/>
        <pc:sldMkLst>
          <pc:docMk/>
          <pc:sldMk cId="0" sldId="257"/>
        </pc:sldMkLst>
        <pc:spChg chg="del mod">
          <ac:chgData name="Emily Beever" userId="S::emily.b@syp.org.uk::36d04bb3-da8b-4a83-b6a0-7b488342f492" providerId="AD" clId="Web-{00E8B33D-2EEC-C9AE-5492-CA7D4D85FA1F}" dt="2025-02-27T12:06:54.284" v="252"/>
          <ac:spMkLst>
            <pc:docMk/>
            <pc:sldMk cId="0" sldId="257"/>
            <ac:spMk id="7" creationId="{00000000-0000-0000-0000-000000000000}"/>
          </ac:spMkLst>
        </pc:spChg>
        <pc:spChg chg="del topLvl">
          <ac:chgData name="Emily Beever" userId="S::emily.b@syp.org.uk::36d04bb3-da8b-4a83-b6a0-7b488342f492" providerId="AD" clId="Web-{00E8B33D-2EEC-C9AE-5492-CA7D4D85FA1F}" dt="2025-02-27T12:05:32.782" v="234"/>
          <ac:spMkLst>
            <pc:docMk/>
            <pc:sldMk cId="0" sldId="257"/>
            <ac:spMk id="9" creationId="{E7413261-2F73-5244-D935-CE54E319ACC9}"/>
          </ac:spMkLst>
        </pc:spChg>
        <pc:spChg chg="del topLvl">
          <ac:chgData name="Emily Beever" userId="S::emily.b@syp.org.uk::36d04bb3-da8b-4a83-b6a0-7b488342f492" providerId="AD" clId="Web-{00E8B33D-2EEC-C9AE-5492-CA7D4D85FA1F}" dt="2025-02-27T12:06:06.142" v="242"/>
          <ac:spMkLst>
            <pc:docMk/>
            <pc:sldMk cId="0" sldId="257"/>
            <ac:spMk id="10" creationId="{D90D1753-42EB-4FC6-DBE4-D0ECCA762AFD}"/>
          </ac:spMkLst>
        </pc:spChg>
        <pc:spChg chg="add mod">
          <ac:chgData name="Emily Beever" userId="S::emily.b@syp.org.uk::36d04bb3-da8b-4a83-b6a0-7b488342f492" providerId="AD" clId="Web-{00E8B33D-2EEC-C9AE-5492-CA7D4D85FA1F}" dt="2025-02-27T12:08:05.364" v="261" actId="1076"/>
          <ac:spMkLst>
            <pc:docMk/>
            <pc:sldMk cId="0" sldId="257"/>
            <ac:spMk id="16" creationId="{92FE37DA-3CBD-EE75-37D9-632EB3929FF1}"/>
          </ac:spMkLst>
        </pc:spChg>
        <pc:spChg chg="add del">
          <ac:chgData name="Emily Beever" userId="S::emily.b@syp.org.uk::36d04bb3-da8b-4a83-b6a0-7b488342f492" providerId="AD" clId="Web-{00E8B33D-2EEC-C9AE-5492-CA7D4D85FA1F}" dt="2025-02-27T12:05:54.595" v="239"/>
          <ac:spMkLst>
            <pc:docMk/>
            <pc:sldMk cId="0" sldId="257"/>
            <ac:spMk id="17" creationId="{7C08E55C-F264-3CAE-BE20-3A54165D6523}"/>
          </ac:spMkLst>
        </pc:spChg>
        <pc:grpChg chg="add del">
          <ac:chgData name="Emily Beever" userId="S::emily.b@syp.org.uk::36d04bb3-da8b-4a83-b6a0-7b488342f492" providerId="AD" clId="Web-{00E8B33D-2EEC-C9AE-5492-CA7D4D85FA1F}" dt="2025-02-27T12:05:32.782" v="234"/>
          <ac:grpSpMkLst>
            <pc:docMk/>
            <pc:sldMk cId="0" sldId="257"/>
            <ac:grpSpMk id="11" creationId="{492ED385-AC43-5F05-19B3-CBA10627AE07}"/>
          </ac:grpSpMkLst>
        </pc:grpChg>
        <pc:grpChg chg="add mod">
          <ac:chgData name="Emily Beever" userId="S::emily.b@syp.org.uk::36d04bb3-da8b-4a83-b6a0-7b488342f492" providerId="AD" clId="Web-{00E8B33D-2EEC-C9AE-5492-CA7D4D85FA1F}" dt="2025-02-27T12:08:00.927" v="260" actId="14100"/>
          <ac:grpSpMkLst>
            <pc:docMk/>
            <pc:sldMk cId="0" sldId="257"/>
            <ac:grpSpMk id="15" creationId="{DFDB055A-9EA4-5A7C-8AE6-6BCA42EACA94}"/>
          </ac:grpSpMkLst>
        </pc:grpChg>
        <pc:graphicFrameChg chg="del">
          <ac:chgData name="Emily Beever" userId="S::emily.b@syp.org.uk::36d04bb3-da8b-4a83-b6a0-7b488342f492" providerId="AD" clId="Web-{00E8B33D-2EEC-C9AE-5492-CA7D4D85FA1F}" dt="2025-02-27T12:05:12.375" v="231"/>
          <ac:graphicFrameMkLst>
            <pc:docMk/>
            <pc:sldMk cId="0" sldId="257"/>
            <ac:graphicFrameMk id="5" creationId="{00000000-0000-0000-0000-000000000000}"/>
          </ac:graphicFrameMkLst>
        </pc:graphicFrameChg>
      </pc:sldChg>
      <pc:sldChg chg="modSp">
        <pc:chgData name="Emily Beever" userId="S::emily.b@syp.org.uk::36d04bb3-da8b-4a83-b6a0-7b488342f492" providerId="AD" clId="Web-{00E8B33D-2EEC-C9AE-5492-CA7D4D85FA1F}" dt="2025-02-27T12:10:19.040" v="345" actId="20577"/>
        <pc:sldMkLst>
          <pc:docMk/>
          <pc:sldMk cId="0" sldId="259"/>
        </pc:sldMkLst>
        <pc:spChg chg="mod">
          <ac:chgData name="Emily Beever" userId="S::emily.b@syp.org.uk::36d04bb3-da8b-4a83-b6a0-7b488342f492" providerId="AD" clId="Web-{00E8B33D-2EEC-C9AE-5492-CA7D4D85FA1F}" dt="2025-02-27T12:10:19.040" v="345" actId="20577"/>
          <ac:spMkLst>
            <pc:docMk/>
            <pc:sldMk cId="0" sldId="259"/>
            <ac:spMk id="8" creationId="{00000000-0000-0000-0000-000000000000}"/>
          </ac:spMkLst>
        </pc:spChg>
      </pc:sldChg>
      <pc:sldChg chg="modSp">
        <pc:chgData name="Emily Beever" userId="S::emily.b@syp.org.uk::36d04bb3-da8b-4a83-b6a0-7b488342f492" providerId="AD" clId="Web-{00E8B33D-2EEC-C9AE-5492-CA7D4D85FA1F}" dt="2025-02-27T12:13:59.577" v="557" actId="1076"/>
        <pc:sldMkLst>
          <pc:docMk/>
          <pc:sldMk cId="0" sldId="260"/>
        </pc:sldMkLst>
        <pc:spChg chg="mod">
          <ac:chgData name="Emily Beever" userId="S::emily.b@syp.org.uk::36d04bb3-da8b-4a83-b6a0-7b488342f492" providerId="AD" clId="Web-{00E8B33D-2EEC-C9AE-5492-CA7D4D85FA1F}" dt="2025-02-27T12:13:42.123" v="547" actId="20577"/>
          <ac:spMkLst>
            <pc:docMk/>
            <pc:sldMk cId="0" sldId="260"/>
            <ac:spMk id="11" creationId="{00000000-0000-0000-0000-000000000000}"/>
          </ac:spMkLst>
        </pc:spChg>
        <pc:spChg chg="mod">
          <ac:chgData name="Emily Beever" userId="S::emily.b@syp.org.uk::36d04bb3-da8b-4a83-b6a0-7b488342f492" providerId="AD" clId="Web-{00E8B33D-2EEC-C9AE-5492-CA7D4D85FA1F}" dt="2025-02-27T12:13:59.577" v="557" actId="1076"/>
          <ac:spMkLst>
            <pc:docMk/>
            <pc:sldMk cId="0" sldId="260"/>
            <ac:spMk id="14" creationId="{00000000-0000-0000-0000-000000000000}"/>
          </ac:spMkLst>
        </pc:spChg>
      </pc:sldChg>
      <pc:sldChg chg="modSp">
        <pc:chgData name="Emily Beever" userId="S::emily.b@syp.org.uk::36d04bb3-da8b-4a83-b6a0-7b488342f492" providerId="AD" clId="Web-{00E8B33D-2EEC-C9AE-5492-CA7D4D85FA1F}" dt="2025-02-27T12:17:19.551" v="720" actId="20577"/>
        <pc:sldMkLst>
          <pc:docMk/>
          <pc:sldMk cId="0" sldId="261"/>
        </pc:sldMkLst>
        <pc:spChg chg="mod">
          <ac:chgData name="Emily Beever" userId="S::emily.b@syp.org.uk::36d04bb3-da8b-4a83-b6a0-7b488342f492" providerId="AD" clId="Web-{00E8B33D-2EEC-C9AE-5492-CA7D4D85FA1F}" dt="2025-02-27T12:16:01.658" v="640" actId="20577"/>
          <ac:spMkLst>
            <pc:docMk/>
            <pc:sldMk cId="0" sldId="261"/>
            <ac:spMk id="27" creationId="{00000000-0000-0000-0000-000000000000}"/>
          </ac:spMkLst>
        </pc:spChg>
        <pc:spChg chg="mod">
          <ac:chgData name="Emily Beever" userId="S::emily.b@syp.org.uk::36d04bb3-da8b-4a83-b6a0-7b488342f492" providerId="AD" clId="Web-{00E8B33D-2EEC-C9AE-5492-CA7D4D85FA1F}" dt="2025-02-27T12:16:29.175" v="658" actId="20577"/>
          <ac:spMkLst>
            <pc:docMk/>
            <pc:sldMk cId="0" sldId="261"/>
            <ac:spMk id="28" creationId="{00000000-0000-0000-0000-000000000000}"/>
          </ac:spMkLst>
        </pc:spChg>
        <pc:spChg chg="mod">
          <ac:chgData name="Emily Beever" userId="S::emily.b@syp.org.uk::36d04bb3-da8b-4a83-b6a0-7b488342f492" providerId="AD" clId="Web-{00E8B33D-2EEC-C9AE-5492-CA7D4D85FA1F}" dt="2025-02-27T12:17:19.551" v="720" actId="20577"/>
          <ac:spMkLst>
            <pc:docMk/>
            <pc:sldMk cId="0" sldId="261"/>
            <ac:spMk id="29" creationId="{00000000-0000-0000-0000-000000000000}"/>
          </ac:spMkLst>
        </pc:spChg>
        <pc:grpChg chg="mod">
          <ac:chgData name="Emily Beever" userId="S::emily.b@syp.org.uk::36d04bb3-da8b-4a83-b6a0-7b488342f492" providerId="AD" clId="Web-{00E8B33D-2EEC-C9AE-5492-CA7D4D85FA1F}" dt="2025-02-27T12:16:06.112" v="641" actId="14100"/>
          <ac:grpSpMkLst>
            <pc:docMk/>
            <pc:sldMk cId="0" sldId="261"/>
            <ac:grpSpMk id="14" creationId="{00000000-0000-0000-0000-000000000000}"/>
          </ac:grpSpMkLst>
        </pc:grpChg>
      </pc:sldChg>
      <pc:sldChg chg="modSp">
        <pc:chgData name="Emily Beever" userId="S::emily.b@syp.org.uk::36d04bb3-da8b-4a83-b6a0-7b488342f492" providerId="AD" clId="Web-{00E8B33D-2EEC-C9AE-5492-CA7D4D85FA1F}" dt="2025-02-27T12:21:00.073" v="1018" actId="20577"/>
        <pc:sldMkLst>
          <pc:docMk/>
          <pc:sldMk cId="0" sldId="262"/>
        </pc:sldMkLst>
        <pc:spChg chg="mod">
          <ac:chgData name="Emily Beever" userId="S::emily.b@syp.org.uk::36d04bb3-da8b-4a83-b6a0-7b488342f492" providerId="AD" clId="Web-{00E8B33D-2EEC-C9AE-5492-CA7D4D85FA1F}" dt="2025-02-27T12:18:19.256" v="746" actId="20577"/>
          <ac:spMkLst>
            <pc:docMk/>
            <pc:sldMk cId="0" sldId="262"/>
            <ac:spMk id="19" creationId="{00000000-0000-0000-0000-000000000000}"/>
          </ac:spMkLst>
        </pc:spChg>
        <pc:spChg chg="mod">
          <ac:chgData name="Emily Beever" userId="S::emily.b@syp.org.uk::36d04bb3-da8b-4a83-b6a0-7b488342f492" providerId="AD" clId="Web-{00E8B33D-2EEC-C9AE-5492-CA7D4D85FA1F}" dt="2025-02-27T12:20:14.634" v="956" actId="20577"/>
          <ac:spMkLst>
            <pc:docMk/>
            <pc:sldMk cId="0" sldId="262"/>
            <ac:spMk id="22" creationId="{00000000-0000-0000-0000-000000000000}"/>
          </ac:spMkLst>
        </pc:spChg>
        <pc:spChg chg="mod">
          <ac:chgData name="Emily Beever" userId="S::emily.b@syp.org.uk::36d04bb3-da8b-4a83-b6a0-7b488342f492" providerId="AD" clId="Web-{00E8B33D-2EEC-C9AE-5492-CA7D4D85FA1F}" dt="2025-02-27T12:20:24.775" v="959" actId="20577"/>
          <ac:spMkLst>
            <pc:docMk/>
            <pc:sldMk cId="0" sldId="262"/>
            <ac:spMk id="23" creationId="{00000000-0000-0000-0000-000000000000}"/>
          </ac:spMkLst>
        </pc:spChg>
        <pc:spChg chg="mod">
          <ac:chgData name="Emily Beever" userId="S::emily.b@syp.org.uk::36d04bb3-da8b-4a83-b6a0-7b488342f492" providerId="AD" clId="Web-{00E8B33D-2EEC-C9AE-5492-CA7D4D85FA1F}" dt="2025-02-27T12:21:00.073" v="1018" actId="20577"/>
          <ac:spMkLst>
            <pc:docMk/>
            <pc:sldMk cId="0" sldId="262"/>
            <ac:spMk id="26" creationId="{00000000-0000-0000-0000-000000000000}"/>
          </ac:spMkLst>
        </pc:spChg>
      </pc:sldChg>
      <pc:sldChg chg="modSp">
        <pc:chgData name="Emily Beever" userId="S::emily.b@syp.org.uk::36d04bb3-da8b-4a83-b6a0-7b488342f492" providerId="AD" clId="Web-{00E8B33D-2EEC-C9AE-5492-CA7D4D85FA1F}" dt="2025-02-27T12:21:48.215" v="1059"/>
        <pc:sldMkLst>
          <pc:docMk/>
          <pc:sldMk cId="0" sldId="263"/>
        </pc:sldMkLst>
        <pc:spChg chg="mod">
          <ac:chgData name="Emily Beever" userId="S::emily.b@syp.org.uk::36d04bb3-da8b-4a83-b6a0-7b488342f492" providerId="AD" clId="Web-{00E8B33D-2EEC-C9AE-5492-CA7D4D85FA1F}" dt="2025-02-27T12:21:32.245" v="1051" actId="20577"/>
          <ac:spMkLst>
            <pc:docMk/>
            <pc:sldMk cId="0" sldId="263"/>
            <ac:spMk id="6" creationId="{00000000-0000-0000-0000-000000000000}"/>
          </ac:spMkLst>
        </pc:spChg>
        <pc:graphicFrameChg chg="mod modGraphic">
          <ac:chgData name="Emily Beever" userId="S::emily.b@syp.org.uk::36d04bb3-da8b-4a83-b6a0-7b488342f492" providerId="AD" clId="Web-{00E8B33D-2EEC-C9AE-5492-CA7D4D85FA1F}" dt="2025-02-27T12:21:48.215" v="1059"/>
          <ac:graphicFrameMkLst>
            <pc:docMk/>
            <pc:sldMk cId="0" sldId="263"/>
            <ac:graphicFrameMk id="5" creationId="{00000000-0000-0000-0000-000000000000}"/>
          </ac:graphicFrameMkLst>
        </pc:graphicFrameChg>
      </pc:sldChg>
      <pc:sldChg chg="modSp">
        <pc:chgData name="Emily Beever" userId="S::emily.b@syp.org.uk::36d04bb3-da8b-4a83-b6a0-7b488342f492" providerId="AD" clId="Web-{00E8B33D-2EEC-C9AE-5492-CA7D4D85FA1F}" dt="2025-02-27T12:32:46.763" v="1178" actId="20577"/>
        <pc:sldMkLst>
          <pc:docMk/>
          <pc:sldMk cId="0" sldId="264"/>
        </pc:sldMkLst>
        <pc:spChg chg="mod">
          <ac:chgData name="Emily Beever" userId="S::emily.b@syp.org.uk::36d04bb3-da8b-4a83-b6a0-7b488342f492" providerId="AD" clId="Web-{00E8B33D-2EEC-C9AE-5492-CA7D4D85FA1F}" dt="2025-02-27T12:22:21.997" v="1097" actId="20577"/>
          <ac:spMkLst>
            <pc:docMk/>
            <pc:sldMk cId="0" sldId="264"/>
            <ac:spMk id="16" creationId="{00000000-0000-0000-0000-000000000000}"/>
          </ac:spMkLst>
        </pc:spChg>
        <pc:spChg chg="mod">
          <ac:chgData name="Emily Beever" userId="S::emily.b@syp.org.uk::36d04bb3-da8b-4a83-b6a0-7b488342f492" providerId="AD" clId="Web-{00E8B33D-2EEC-C9AE-5492-CA7D4D85FA1F}" dt="2025-02-27T12:32:46.763" v="1178" actId="20577"/>
          <ac:spMkLst>
            <pc:docMk/>
            <pc:sldMk cId="0" sldId="264"/>
            <ac:spMk id="18" creationId="{00000000-0000-0000-0000-000000000000}"/>
          </ac:spMkLst>
        </pc:spChg>
      </pc:sldChg>
      <pc:sldChg chg="modSp">
        <pc:chgData name="Emily Beever" userId="S::emily.b@syp.org.uk::36d04bb3-da8b-4a83-b6a0-7b488342f492" providerId="AD" clId="Web-{00E8B33D-2EEC-C9AE-5492-CA7D4D85FA1F}" dt="2025-02-27T12:33:57.687" v="1231" actId="20577"/>
        <pc:sldMkLst>
          <pc:docMk/>
          <pc:sldMk cId="0" sldId="265"/>
        </pc:sldMkLst>
        <pc:spChg chg="mod">
          <ac:chgData name="Emily Beever" userId="S::emily.b@syp.org.uk::36d04bb3-da8b-4a83-b6a0-7b488342f492" providerId="AD" clId="Web-{00E8B33D-2EEC-C9AE-5492-CA7D4D85FA1F}" dt="2025-02-27T12:22:32.888" v="1100" actId="20577"/>
          <ac:spMkLst>
            <pc:docMk/>
            <pc:sldMk cId="0" sldId="265"/>
            <ac:spMk id="16" creationId="{00000000-0000-0000-0000-000000000000}"/>
          </ac:spMkLst>
        </pc:spChg>
        <pc:spChg chg="mod">
          <ac:chgData name="Emily Beever" userId="S::emily.b@syp.org.uk::36d04bb3-da8b-4a83-b6a0-7b488342f492" providerId="AD" clId="Web-{00E8B33D-2EEC-C9AE-5492-CA7D4D85FA1F}" dt="2025-02-27T12:33:57.687" v="1231" actId="20577"/>
          <ac:spMkLst>
            <pc:docMk/>
            <pc:sldMk cId="0" sldId="265"/>
            <ac:spMk id="18" creationId="{00000000-0000-0000-0000-000000000000}"/>
          </ac:spMkLst>
        </pc:spChg>
      </pc:sldChg>
      <pc:sldChg chg="modSp">
        <pc:chgData name="Emily Beever" userId="S::emily.b@syp.org.uk::36d04bb3-da8b-4a83-b6a0-7b488342f492" providerId="AD" clId="Web-{00E8B33D-2EEC-C9AE-5492-CA7D4D85FA1F}" dt="2025-02-27T12:35:32.252" v="1262" actId="20577"/>
        <pc:sldMkLst>
          <pc:docMk/>
          <pc:sldMk cId="0" sldId="266"/>
        </pc:sldMkLst>
        <pc:spChg chg="mod">
          <ac:chgData name="Emily Beever" userId="S::emily.b@syp.org.uk::36d04bb3-da8b-4a83-b6a0-7b488342f492" providerId="AD" clId="Web-{00E8B33D-2EEC-C9AE-5492-CA7D4D85FA1F}" dt="2025-02-27T12:22:36.981" v="1102" actId="20577"/>
          <ac:spMkLst>
            <pc:docMk/>
            <pc:sldMk cId="0" sldId="266"/>
            <ac:spMk id="16" creationId="{00000000-0000-0000-0000-000000000000}"/>
          </ac:spMkLst>
        </pc:spChg>
        <pc:spChg chg="mod">
          <ac:chgData name="Emily Beever" userId="S::emily.b@syp.org.uk::36d04bb3-da8b-4a83-b6a0-7b488342f492" providerId="AD" clId="Web-{00E8B33D-2EEC-C9AE-5492-CA7D4D85FA1F}" dt="2025-02-27T12:35:32.252" v="1262" actId="20577"/>
          <ac:spMkLst>
            <pc:docMk/>
            <pc:sldMk cId="0" sldId="266"/>
            <ac:spMk id="18" creationId="{00000000-0000-0000-0000-000000000000}"/>
          </ac:spMkLst>
        </pc:spChg>
      </pc:sldChg>
      <pc:sldChg chg="modSp">
        <pc:chgData name="Emily Beever" userId="S::emily.b@syp.org.uk::36d04bb3-da8b-4a83-b6a0-7b488342f492" providerId="AD" clId="Web-{00E8B33D-2EEC-C9AE-5492-CA7D4D85FA1F}" dt="2025-02-27T12:37:05.239" v="1291" actId="20577"/>
        <pc:sldMkLst>
          <pc:docMk/>
          <pc:sldMk cId="0" sldId="267"/>
        </pc:sldMkLst>
        <pc:spChg chg="mod">
          <ac:chgData name="Emily Beever" userId="S::emily.b@syp.org.uk::36d04bb3-da8b-4a83-b6a0-7b488342f492" providerId="AD" clId="Web-{00E8B33D-2EEC-C9AE-5492-CA7D4D85FA1F}" dt="2025-02-27T12:22:39.935" v="1105" actId="20577"/>
          <ac:spMkLst>
            <pc:docMk/>
            <pc:sldMk cId="0" sldId="267"/>
            <ac:spMk id="16" creationId="{00000000-0000-0000-0000-000000000000}"/>
          </ac:spMkLst>
        </pc:spChg>
        <pc:spChg chg="mod">
          <ac:chgData name="Emily Beever" userId="S::emily.b@syp.org.uk::36d04bb3-da8b-4a83-b6a0-7b488342f492" providerId="AD" clId="Web-{00E8B33D-2EEC-C9AE-5492-CA7D4D85FA1F}" dt="2025-02-27T12:37:05.239" v="1291" actId="20577"/>
          <ac:spMkLst>
            <pc:docMk/>
            <pc:sldMk cId="0" sldId="267"/>
            <ac:spMk id="18" creationId="{00000000-0000-0000-0000-000000000000}"/>
          </ac:spMkLst>
        </pc:spChg>
      </pc:sldChg>
      <pc:sldChg chg="modSp">
        <pc:chgData name="Emily Beever" userId="S::emily.b@syp.org.uk::36d04bb3-da8b-4a83-b6a0-7b488342f492" providerId="AD" clId="Web-{00E8B33D-2EEC-C9AE-5492-CA7D4D85FA1F}" dt="2025-02-27T12:37:55.834" v="1335" actId="20577"/>
        <pc:sldMkLst>
          <pc:docMk/>
          <pc:sldMk cId="0" sldId="268"/>
        </pc:sldMkLst>
        <pc:spChg chg="mod">
          <ac:chgData name="Emily Beever" userId="S::emily.b@syp.org.uk::36d04bb3-da8b-4a83-b6a0-7b488342f492" providerId="AD" clId="Web-{00E8B33D-2EEC-C9AE-5492-CA7D4D85FA1F}" dt="2025-02-27T12:22:49.732" v="1108" actId="20577"/>
          <ac:spMkLst>
            <pc:docMk/>
            <pc:sldMk cId="0" sldId="268"/>
            <ac:spMk id="16" creationId="{00000000-0000-0000-0000-000000000000}"/>
          </ac:spMkLst>
        </pc:spChg>
        <pc:spChg chg="mod">
          <ac:chgData name="Emily Beever" userId="S::emily.b@syp.org.uk::36d04bb3-da8b-4a83-b6a0-7b488342f492" providerId="AD" clId="Web-{00E8B33D-2EEC-C9AE-5492-CA7D4D85FA1F}" dt="2025-02-27T12:37:55.834" v="1335" actId="20577"/>
          <ac:spMkLst>
            <pc:docMk/>
            <pc:sldMk cId="0" sldId="268"/>
            <ac:spMk id="18" creationId="{00000000-0000-0000-0000-000000000000}"/>
          </ac:spMkLst>
        </pc:spChg>
      </pc:sldChg>
      <pc:sldChg chg="modSp">
        <pc:chgData name="Emily Beever" userId="S::emily.b@syp.org.uk::36d04bb3-da8b-4a83-b6a0-7b488342f492" providerId="AD" clId="Web-{00E8B33D-2EEC-C9AE-5492-CA7D4D85FA1F}" dt="2025-02-27T12:39:30.696" v="1408" actId="20577"/>
        <pc:sldMkLst>
          <pc:docMk/>
          <pc:sldMk cId="0" sldId="269"/>
        </pc:sldMkLst>
        <pc:spChg chg="mod">
          <ac:chgData name="Emily Beever" userId="S::emily.b@syp.org.uk::36d04bb3-da8b-4a83-b6a0-7b488342f492" providerId="AD" clId="Web-{00E8B33D-2EEC-C9AE-5492-CA7D4D85FA1F}" dt="2025-02-27T12:22:57.623" v="1111" actId="20577"/>
          <ac:spMkLst>
            <pc:docMk/>
            <pc:sldMk cId="0" sldId="269"/>
            <ac:spMk id="16" creationId="{00000000-0000-0000-0000-000000000000}"/>
          </ac:spMkLst>
        </pc:spChg>
        <pc:spChg chg="mod">
          <ac:chgData name="Emily Beever" userId="S::emily.b@syp.org.uk::36d04bb3-da8b-4a83-b6a0-7b488342f492" providerId="AD" clId="Web-{00E8B33D-2EEC-C9AE-5492-CA7D4D85FA1F}" dt="2025-02-27T12:39:30.696" v="1408" actId="20577"/>
          <ac:spMkLst>
            <pc:docMk/>
            <pc:sldMk cId="0" sldId="269"/>
            <ac:spMk id="18" creationId="{00000000-0000-0000-0000-000000000000}"/>
          </ac:spMkLst>
        </pc:spChg>
      </pc:sldChg>
      <pc:sldChg chg="modSp">
        <pc:chgData name="Emily Beever" userId="S::emily.b@syp.org.uk::36d04bb3-da8b-4a83-b6a0-7b488342f492" providerId="AD" clId="Web-{00E8B33D-2EEC-C9AE-5492-CA7D4D85FA1F}" dt="2025-02-27T12:51:17.934" v="1691" actId="20577"/>
        <pc:sldMkLst>
          <pc:docMk/>
          <pc:sldMk cId="0" sldId="270"/>
        </pc:sldMkLst>
        <pc:spChg chg="mod">
          <ac:chgData name="Emily Beever" userId="S::emily.b@syp.org.uk::36d04bb3-da8b-4a83-b6a0-7b488342f492" providerId="AD" clId="Web-{00E8B33D-2EEC-C9AE-5492-CA7D4D85FA1F}" dt="2025-02-27T12:51:17.934" v="1691" actId="20577"/>
          <ac:spMkLst>
            <pc:docMk/>
            <pc:sldMk cId="0" sldId="270"/>
            <ac:spMk id="16" creationId="{00000000-0000-0000-0000-000000000000}"/>
          </ac:spMkLst>
        </pc:spChg>
        <pc:spChg chg="mod">
          <ac:chgData name="Emily Beever" userId="S::emily.b@syp.org.uk::36d04bb3-da8b-4a83-b6a0-7b488342f492" providerId="AD" clId="Web-{00E8B33D-2EEC-C9AE-5492-CA7D4D85FA1F}" dt="2025-02-27T12:42:08.482" v="1442" actId="20577"/>
          <ac:spMkLst>
            <pc:docMk/>
            <pc:sldMk cId="0" sldId="270"/>
            <ac:spMk id="18" creationId="{00000000-0000-0000-0000-000000000000}"/>
          </ac:spMkLst>
        </pc:spChg>
      </pc:sldChg>
      <pc:sldChg chg="modSp">
        <pc:chgData name="Emily Beever" userId="S::emily.b@syp.org.uk::36d04bb3-da8b-4a83-b6a0-7b488342f492" providerId="AD" clId="Web-{00E8B33D-2EEC-C9AE-5492-CA7D4D85FA1F}" dt="2025-02-27T12:51:13.699" v="1690" actId="20577"/>
        <pc:sldMkLst>
          <pc:docMk/>
          <pc:sldMk cId="0" sldId="271"/>
        </pc:sldMkLst>
        <pc:spChg chg="mod">
          <ac:chgData name="Emily Beever" userId="S::emily.b@syp.org.uk::36d04bb3-da8b-4a83-b6a0-7b488342f492" providerId="AD" clId="Web-{00E8B33D-2EEC-C9AE-5492-CA7D4D85FA1F}" dt="2025-02-27T12:51:13.699" v="1690" actId="20577"/>
          <ac:spMkLst>
            <pc:docMk/>
            <pc:sldMk cId="0" sldId="271"/>
            <ac:spMk id="16" creationId="{00000000-0000-0000-0000-000000000000}"/>
          </ac:spMkLst>
        </pc:spChg>
        <pc:spChg chg="mod">
          <ac:chgData name="Emily Beever" userId="S::emily.b@syp.org.uk::36d04bb3-da8b-4a83-b6a0-7b488342f492" providerId="AD" clId="Web-{00E8B33D-2EEC-C9AE-5492-CA7D4D85FA1F}" dt="2025-02-27T12:45:37.097" v="1510" actId="20577"/>
          <ac:spMkLst>
            <pc:docMk/>
            <pc:sldMk cId="0" sldId="271"/>
            <ac:spMk id="18" creationId="{00000000-0000-0000-0000-000000000000}"/>
          </ac:spMkLst>
        </pc:spChg>
      </pc:sldChg>
      <pc:sldChg chg="modSp">
        <pc:chgData name="Emily Beever" userId="S::emily.b@syp.org.uk::36d04bb3-da8b-4a83-b6a0-7b488342f492" providerId="AD" clId="Web-{00E8B33D-2EEC-C9AE-5492-CA7D4D85FA1F}" dt="2025-02-27T12:51:11.027" v="1689" actId="20577"/>
        <pc:sldMkLst>
          <pc:docMk/>
          <pc:sldMk cId="0" sldId="272"/>
        </pc:sldMkLst>
        <pc:spChg chg="mod">
          <ac:chgData name="Emily Beever" userId="S::emily.b@syp.org.uk::36d04bb3-da8b-4a83-b6a0-7b488342f492" providerId="AD" clId="Web-{00E8B33D-2EEC-C9AE-5492-CA7D4D85FA1F}" dt="2025-02-27T12:51:11.027" v="1689" actId="20577"/>
          <ac:spMkLst>
            <pc:docMk/>
            <pc:sldMk cId="0" sldId="272"/>
            <ac:spMk id="16" creationId="{00000000-0000-0000-0000-000000000000}"/>
          </ac:spMkLst>
        </pc:spChg>
      </pc:sldChg>
      <pc:sldChg chg="modSp">
        <pc:chgData name="Emily Beever" userId="S::emily.b@syp.org.uk::36d04bb3-da8b-4a83-b6a0-7b488342f492" providerId="AD" clId="Web-{00E8B33D-2EEC-C9AE-5492-CA7D4D85FA1F}" dt="2025-02-27T12:51:00.261" v="1687" actId="20577"/>
        <pc:sldMkLst>
          <pc:docMk/>
          <pc:sldMk cId="0" sldId="273"/>
        </pc:sldMkLst>
        <pc:spChg chg="mod">
          <ac:chgData name="Emily Beever" userId="S::emily.b@syp.org.uk::36d04bb3-da8b-4a83-b6a0-7b488342f492" providerId="AD" clId="Web-{00E8B33D-2EEC-C9AE-5492-CA7D4D85FA1F}" dt="2025-02-27T12:51:00.261" v="1687" actId="20577"/>
          <ac:spMkLst>
            <pc:docMk/>
            <pc:sldMk cId="0" sldId="273"/>
            <ac:spMk id="16" creationId="{00000000-0000-0000-0000-000000000000}"/>
          </ac:spMkLst>
        </pc:spChg>
        <pc:spChg chg="mod">
          <ac:chgData name="Emily Beever" userId="S::emily.b@syp.org.uk::36d04bb3-da8b-4a83-b6a0-7b488342f492" providerId="AD" clId="Web-{00E8B33D-2EEC-C9AE-5492-CA7D4D85FA1F}" dt="2025-02-27T12:46:19.254" v="1557" actId="20577"/>
          <ac:spMkLst>
            <pc:docMk/>
            <pc:sldMk cId="0" sldId="273"/>
            <ac:spMk id="18" creationId="{00000000-0000-0000-0000-000000000000}"/>
          </ac:spMkLst>
        </pc:spChg>
      </pc:sldChg>
      <pc:sldChg chg="modSp">
        <pc:chgData name="Emily Beever" userId="S::emily.b@syp.org.uk::36d04bb3-da8b-4a83-b6a0-7b488342f492" providerId="AD" clId="Web-{00E8B33D-2EEC-C9AE-5492-CA7D4D85FA1F}" dt="2025-02-27T12:50:53.105" v="1685" actId="20577"/>
        <pc:sldMkLst>
          <pc:docMk/>
          <pc:sldMk cId="0" sldId="274"/>
        </pc:sldMkLst>
        <pc:spChg chg="mod">
          <ac:chgData name="Emily Beever" userId="S::emily.b@syp.org.uk::36d04bb3-da8b-4a83-b6a0-7b488342f492" providerId="AD" clId="Web-{00E8B33D-2EEC-C9AE-5492-CA7D4D85FA1F}" dt="2025-02-27T12:50:53.105" v="1685" actId="20577"/>
          <ac:spMkLst>
            <pc:docMk/>
            <pc:sldMk cId="0" sldId="274"/>
            <ac:spMk id="16" creationId="{00000000-0000-0000-0000-000000000000}"/>
          </ac:spMkLst>
        </pc:spChg>
        <pc:spChg chg="mod">
          <ac:chgData name="Emily Beever" userId="S::emily.b@syp.org.uk::36d04bb3-da8b-4a83-b6a0-7b488342f492" providerId="AD" clId="Web-{00E8B33D-2EEC-C9AE-5492-CA7D4D85FA1F}" dt="2025-02-27T12:48:26.429" v="1624" actId="20577"/>
          <ac:spMkLst>
            <pc:docMk/>
            <pc:sldMk cId="0" sldId="274"/>
            <ac:spMk id="18" creationId="{00000000-0000-0000-0000-000000000000}"/>
          </ac:spMkLst>
        </pc:spChg>
      </pc:sldChg>
      <pc:sldChg chg="modSp">
        <pc:chgData name="Emily Beever" userId="S::emily.b@syp.org.uk::36d04bb3-da8b-4a83-b6a0-7b488342f492" providerId="AD" clId="Web-{00E8B33D-2EEC-C9AE-5492-CA7D4D85FA1F}" dt="2025-02-27T12:50:49.183" v="1684" actId="20577"/>
        <pc:sldMkLst>
          <pc:docMk/>
          <pc:sldMk cId="0" sldId="275"/>
        </pc:sldMkLst>
        <pc:spChg chg="mod">
          <ac:chgData name="Emily Beever" userId="S::emily.b@syp.org.uk::36d04bb3-da8b-4a83-b6a0-7b488342f492" providerId="AD" clId="Web-{00E8B33D-2EEC-C9AE-5492-CA7D4D85FA1F}" dt="2025-02-27T12:50:49.183" v="1684" actId="20577"/>
          <ac:spMkLst>
            <pc:docMk/>
            <pc:sldMk cId="0" sldId="275"/>
            <ac:spMk id="16" creationId="{00000000-0000-0000-0000-000000000000}"/>
          </ac:spMkLst>
        </pc:spChg>
        <pc:spChg chg="mod">
          <ac:chgData name="Emily Beever" userId="S::emily.b@syp.org.uk::36d04bb3-da8b-4a83-b6a0-7b488342f492" providerId="AD" clId="Web-{00E8B33D-2EEC-C9AE-5492-CA7D4D85FA1F}" dt="2025-02-27T12:50:34.542" v="1683" actId="20577"/>
          <ac:spMkLst>
            <pc:docMk/>
            <pc:sldMk cId="0" sldId="275"/>
            <ac:spMk id="18" creationId="{00000000-0000-0000-0000-000000000000}"/>
          </ac:spMkLst>
        </pc:spChg>
      </pc:sldChg>
      <pc:sldChg chg="modSp">
        <pc:chgData name="Emily Beever" userId="S::emily.b@syp.org.uk::36d04bb3-da8b-4a83-b6a0-7b488342f492" providerId="AD" clId="Web-{00E8B33D-2EEC-C9AE-5492-CA7D4D85FA1F}" dt="2025-02-27T12:53:23.093" v="1765" actId="20577"/>
        <pc:sldMkLst>
          <pc:docMk/>
          <pc:sldMk cId="0" sldId="276"/>
        </pc:sldMkLst>
        <pc:spChg chg="mod">
          <ac:chgData name="Emily Beever" userId="S::emily.b@syp.org.uk::36d04bb3-da8b-4a83-b6a0-7b488342f492" providerId="AD" clId="Web-{00E8B33D-2EEC-C9AE-5492-CA7D4D85FA1F}" dt="2025-02-27T12:52:19.607" v="1725" actId="20577"/>
          <ac:spMkLst>
            <pc:docMk/>
            <pc:sldMk cId="0" sldId="276"/>
            <ac:spMk id="16" creationId="{00000000-0000-0000-0000-000000000000}"/>
          </ac:spMkLst>
        </pc:spChg>
        <pc:spChg chg="mod">
          <ac:chgData name="Emily Beever" userId="S::emily.b@syp.org.uk::36d04bb3-da8b-4a83-b6a0-7b488342f492" providerId="AD" clId="Web-{00E8B33D-2EEC-C9AE-5492-CA7D4D85FA1F}" dt="2025-02-27T12:53:23.093" v="1765" actId="20577"/>
          <ac:spMkLst>
            <pc:docMk/>
            <pc:sldMk cId="0" sldId="276"/>
            <ac:spMk id="18" creationId="{00000000-0000-0000-0000-000000000000}"/>
          </ac:spMkLst>
        </pc:spChg>
      </pc:sldChg>
      <pc:sldChg chg="modSp">
        <pc:chgData name="Emily Beever" userId="S::emily.b@syp.org.uk::36d04bb3-da8b-4a83-b6a0-7b488342f492" providerId="AD" clId="Web-{00E8B33D-2EEC-C9AE-5492-CA7D4D85FA1F}" dt="2025-02-27T12:54:08.485" v="1813" actId="20577"/>
        <pc:sldMkLst>
          <pc:docMk/>
          <pc:sldMk cId="0" sldId="277"/>
        </pc:sldMkLst>
        <pc:spChg chg="mod">
          <ac:chgData name="Emily Beever" userId="S::emily.b@syp.org.uk::36d04bb3-da8b-4a83-b6a0-7b488342f492" providerId="AD" clId="Web-{00E8B33D-2EEC-C9AE-5492-CA7D4D85FA1F}" dt="2025-02-27T12:52:25.733" v="1728" actId="20577"/>
          <ac:spMkLst>
            <pc:docMk/>
            <pc:sldMk cId="0" sldId="277"/>
            <ac:spMk id="16" creationId="{00000000-0000-0000-0000-000000000000}"/>
          </ac:spMkLst>
        </pc:spChg>
        <pc:spChg chg="mod">
          <ac:chgData name="Emily Beever" userId="S::emily.b@syp.org.uk::36d04bb3-da8b-4a83-b6a0-7b488342f492" providerId="AD" clId="Web-{00E8B33D-2EEC-C9AE-5492-CA7D4D85FA1F}" dt="2025-02-27T12:54:08.485" v="1813" actId="20577"/>
          <ac:spMkLst>
            <pc:docMk/>
            <pc:sldMk cId="0" sldId="277"/>
            <ac:spMk id="18" creationId="{00000000-0000-0000-0000-000000000000}"/>
          </ac:spMkLst>
        </pc:spChg>
      </pc:sldChg>
      <pc:sldChg chg="modSp">
        <pc:chgData name="Emily Beever" userId="S::emily.b@syp.org.uk::36d04bb3-da8b-4a83-b6a0-7b488342f492" providerId="AD" clId="Web-{00E8B33D-2EEC-C9AE-5492-CA7D4D85FA1F}" dt="2025-02-27T12:54:43.705" v="1820" actId="20577"/>
        <pc:sldMkLst>
          <pc:docMk/>
          <pc:sldMk cId="0" sldId="278"/>
        </pc:sldMkLst>
        <pc:spChg chg="mod">
          <ac:chgData name="Emily Beever" userId="S::emily.b@syp.org.uk::36d04bb3-da8b-4a83-b6a0-7b488342f492" providerId="AD" clId="Web-{00E8B33D-2EEC-C9AE-5492-CA7D4D85FA1F}" dt="2025-02-27T12:52:29.748" v="1731" actId="20577"/>
          <ac:spMkLst>
            <pc:docMk/>
            <pc:sldMk cId="0" sldId="278"/>
            <ac:spMk id="16" creationId="{00000000-0000-0000-0000-000000000000}"/>
          </ac:spMkLst>
        </pc:spChg>
        <pc:spChg chg="mod">
          <ac:chgData name="Emily Beever" userId="S::emily.b@syp.org.uk::36d04bb3-da8b-4a83-b6a0-7b488342f492" providerId="AD" clId="Web-{00E8B33D-2EEC-C9AE-5492-CA7D4D85FA1F}" dt="2025-02-27T12:54:43.705" v="1820" actId="20577"/>
          <ac:spMkLst>
            <pc:docMk/>
            <pc:sldMk cId="0" sldId="278"/>
            <ac:spMk id="18" creationId="{00000000-0000-0000-0000-000000000000}"/>
          </ac:spMkLst>
        </pc:spChg>
      </pc:sldChg>
      <pc:sldChg chg="modSp">
        <pc:chgData name="Emily Beever" userId="S::emily.b@syp.org.uk::36d04bb3-da8b-4a83-b6a0-7b488342f492" providerId="AD" clId="Web-{00E8B33D-2EEC-C9AE-5492-CA7D4D85FA1F}" dt="2025-02-27T12:52:33.389" v="1734" actId="20577"/>
        <pc:sldMkLst>
          <pc:docMk/>
          <pc:sldMk cId="0" sldId="279"/>
        </pc:sldMkLst>
        <pc:spChg chg="mod">
          <ac:chgData name="Emily Beever" userId="S::emily.b@syp.org.uk::36d04bb3-da8b-4a83-b6a0-7b488342f492" providerId="AD" clId="Web-{00E8B33D-2EEC-C9AE-5492-CA7D4D85FA1F}" dt="2025-02-27T12:52:33.389" v="1734" actId="20577"/>
          <ac:spMkLst>
            <pc:docMk/>
            <pc:sldMk cId="0" sldId="279"/>
            <ac:spMk id="16" creationId="{00000000-0000-0000-0000-000000000000}"/>
          </ac:spMkLst>
        </pc:spChg>
      </pc:sldChg>
      <pc:sldChg chg="modSp">
        <pc:chgData name="Emily Beever" userId="S::emily.b@syp.org.uk::36d04bb3-da8b-4a83-b6a0-7b488342f492" providerId="AD" clId="Web-{00E8B33D-2EEC-C9AE-5492-CA7D4D85FA1F}" dt="2025-02-27T12:57:26.069" v="1906" actId="20577"/>
        <pc:sldMkLst>
          <pc:docMk/>
          <pc:sldMk cId="0" sldId="280"/>
        </pc:sldMkLst>
        <pc:spChg chg="mod">
          <ac:chgData name="Emily Beever" userId="S::emily.b@syp.org.uk::36d04bb3-da8b-4a83-b6a0-7b488342f492" providerId="AD" clId="Web-{00E8B33D-2EEC-C9AE-5492-CA7D4D85FA1F}" dt="2025-02-27T12:52:37.561" v="1737" actId="20577"/>
          <ac:spMkLst>
            <pc:docMk/>
            <pc:sldMk cId="0" sldId="280"/>
            <ac:spMk id="16" creationId="{00000000-0000-0000-0000-000000000000}"/>
          </ac:spMkLst>
        </pc:spChg>
        <pc:spChg chg="mod">
          <ac:chgData name="Emily Beever" userId="S::emily.b@syp.org.uk::36d04bb3-da8b-4a83-b6a0-7b488342f492" providerId="AD" clId="Web-{00E8B33D-2EEC-C9AE-5492-CA7D4D85FA1F}" dt="2025-02-27T12:57:26.069" v="1906" actId="20577"/>
          <ac:spMkLst>
            <pc:docMk/>
            <pc:sldMk cId="0" sldId="280"/>
            <ac:spMk id="18" creationId="{00000000-0000-0000-0000-000000000000}"/>
          </ac:spMkLst>
        </pc:spChg>
      </pc:sldChg>
      <pc:sldChg chg="modSp">
        <pc:chgData name="Emily Beever" userId="S::emily.b@syp.org.uk::36d04bb3-da8b-4a83-b6a0-7b488342f492" providerId="AD" clId="Web-{00E8B33D-2EEC-C9AE-5492-CA7D4D85FA1F}" dt="2025-02-27T13:02:36.358" v="1949" actId="20577"/>
        <pc:sldMkLst>
          <pc:docMk/>
          <pc:sldMk cId="0" sldId="281"/>
        </pc:sldMkLst>
        <pc:spChg chg="mod">
          <ac:chgData name="Emily Beever" userId="S::emily.b@syp.org.uk::36d04bb3-da8b-4a83-b6a0-7b488342f492" providerId="AD" clId="Web-{00E8B33D-2EEC-C9AE-5492-CA7D4D85FA1F}" dt="2025-02-27T13:02:36.358" v="1949" actId="20577"/>
          <ac:spMkLst>
            <pc:docMk/>
            <pc:sldMk cId="0" sldId="281"/>
            <ac:spMk id="16" creationId="{00000000-0000-0000-0000-000000000000}"/>
          </ac:spMkLst>
        </pc:spChg>
        <pc:spChg chg="mod">
          <ac:chgData name="Emily Beever" userId="S::emily.b@syp.org.uk::36d04bb3-da8b-4a83-b6a0-7b488342f492" providerId="AD" clId="Web-{00E8B33D-2EEC-C9AE-5492-CA7D4D85FA1F}" dt="2025-02-27T13:01:07.090" v="1941" actId="20577"/>
          <ac:spMkLst>
            <pc:docMk/>
            <pc:sldMk cId="0" sldId="281"/>
            <ac:spMk id="18" creationId="{00000000-0000-0000-0000-000000000000}"/>
          </ac:spMkLst>
        </pc:spChg>
      </pc:sldChg>
      <pc:sldChg chg="modSp">
        <pc:chgData name="Emily Beever" userId="S::emily.b@syp.org.uk::36d04bb3-da8b-4a83-b6a0-7b488342f492" providerId="AD" clId="Web-{00E8B33D-2EEC-C9AE-5492-CA7D4D85FA1F}" dt="2025-02-27T13:03:27.625" v="1993" actId="20577"/>
        <pc:sldMkLst>
          <pc:docMk/>
          <pc:sldMk cId="0" sldId="282"/>
        </pc:sldMkLst>
        <pc:spChg chg="mod">
          <ac:chgData name="Emily Beever" userId="S::emily.b@syp.org.uk::36d04bb3-da8b-4a83-b6a0-7b488342f492" providerId="AD" clId="Web-{00E8B33D-2EEC-C9AE-5492-CA7D4D85FA1F}" dt="2025-02-27T13:02:40.686" v="1952" actId="20577"/>
          <ac:spMkLst>
            <pc:docMk/>
            <pc:sldMk cId="0" sldId="282"/>
            <ac:spMk id="16" creationId="{00000000-0000-0000-0000-000000000000}"/>
          </ac:spMkLst>
        </pc:spChg>
        <pc:spChg chg="mod">
          <ac:chgData name="Emily Beever" userId="S::emily.b@syp.org.uk::36d04bb3-da8b-4a83-b6a0-7b488342f492" providerId="AD" clId="Web-{00E8B33D-2EEC-C9AE-5492-CA7D4D85FA1F}" dt="2025-02-27T13:03:27.625" v="1993" actId="20577"/>
          <ac:spMkLst>
            <pc:docMk/>
            <pc:sldMk cId="0" sldId="282"/>
            <ac:spMk id="18" creationId="{00000000-0000-0000-0000-000000000000}"/>
          </ac:spMkLst>
        </pc:spChg>
      </pc:sldChg>
      <pc:sldChg chg="modSp">
        <pc:chgData name="Emily Beever" userId="S::emily.b@syp.org.uk::36d04bb3-da8b-4a83-b6a0-7b488342f492" providerId="AD" clId="Web-{00E8B33D-2EEC-C9AE-5492-CA7D4D85FA1F}" dt="2025-02-27T13:02:44.702" v="1955" actId="20577"/>
        <pc:sldMkLst>
          <pc:docMk/>
          <pc:sldMk cId="0" sldId="283"/>
        </pc:sldMkLst>
        <pc:spChg chg="mod">
          <ac:chgData name="Emily Beever" userId="S::emily.b@syp.org.uk::36d04bb3-da8b-4a83-b6a0-7b488342f492" providerId="AD" clId="Web-{00E8B33D-2EEC-C9AE-5492-CA7D4D85FA1F}" dt="2025-02-27T13:02:44.702" v="1955" actId="20577"/>
          <ac:spMkLst>
            <pc:docMk/>
            <pc:sldMk cId="0" sldId="283"/>
            <ac:spMk id="16" creationId="{00000000-0000-0000-0000-000000000000}"/>
          </ac:spMkLst>
        </pc:spChg>
      </pc:sldChg>
      <pc:sldChg chg="modSp">
        <pc:chgData name="Emily Beever" userId="S::emily.b@syp.org.uk::36d04bb3-da8b-4a83-b6a0-7b488342f492" providerId="AD" clId="Web-{00E8B33D-2EEC-C9AE-5492-CA7D4D85FA1F}" dt="2025-02-27T13:02:48.374" v="1958" actId="20577"/>
        <pc:sldMkLst>
          <pc:docMk/>
          <pc:sldMk cId="0" sldId="284"/>
        </pc:sldMkLst>
        <pc:spChg chg="mod">
          <ac:chgData name="Emily Beever" userId="S::emily.b@syp.org.uk::36d04bb3-da8b-4a83-b6a0-7b488342f492" providerId="AD" clId="Web-{00E8B33D-2EEC-C9AE-5492-CA7D4D85FA1F}" dt="2025-02-27T13:02:48.374" v="1958" actId="20577"/>
          <ac:spMkLst>
            <pc:docMk/>
            <pc:sldMk cId="0" sldId="284"/>
            <ac:spMk id="16" creationId="{00000000-0000-0000-0000-000000000000}"/>
          </ac:spMkLst>
        </pc:spChg>
      </pc:sldChg>
      <pc:sldChg chg="modSp">
        <pc:chgData name="Emily Beever" userId="S::emily.b@syp.org.uk::36d04bb3-da8b-4a83-b6a0-7b488342f492" providerId="AD" clId="Web-{00E8B33D-2EEC-C9AE-5492-CA7D4D85FA1F}" dt="2025-02-27T13:02:55.468" v="1961" actId="20577"/>
        <pc:sldMkLst>
          <pc:docMk/>
          <pc:sldMk cId="0" sldId="285"/>
        </pc:sldMkLst>
        <pc:spChg chg="mod">
          <ac:chgData name="Emily Beever" userId="S::emily.b@syp.org.uk::36d04bb3-da8b-4a83-b6a0-7b488342f492" providerId="AD" clId="Web-{00E8B33D-2EEC-C9AE-5492-CA7D4D85FA1F}" dt="2025-02-27T13:02:55.468" v="1961" actId="20577"/>
          <ac:spMkLst>
            <pc:docMk/>
            <pc:sldMk cId="0" sldId="285"/>
            <ac:spMk id="16" creationId="{00000000-0000-0000-0000-000000000000}"/>
          </ac:spMkLst>
        </pc:spChg>
      </pc:sldChg>
      <pc:sldChg chg="modSp">
        <pc:chgData name="Emily Beever" userId="S::emily.b@syp.org.uk::36d04bb3-da8b-4a83-b6a0-7b488342f492" providerId="AD" clId="Web-{00E8B33D-2EEC-C9AE-5492-CA7D4D85FA1F}" dt="2025-02-27T13:02:59.171" v="1964" actId="20577"/>
        <pc:sldMkLst>
          <pc:docMk/>
          <pc:sldMk cId="0" sldId="286"/>
        </pc:sldMkLst>
        <pc:spChg chg="mod">
          <ac:chgData name="Emily Beever" userId="S::emily.b@syp.org.uk::36d04bb3-da8b-4a83-b6a0-7b488342f492" providerId="AD" clId="Web-{00E8B33D-2EEC-C9AE-5492-CA7D4D85FA1F}" dt="2025-02-27T13:02:59.171" v="1964" actId="20577"/>
          <ac:spMkLst>
            <pc:docMk/>
            <pc:sldMk cId="0" sldId="286"/>
            <ac:spMk id="16" creationId="{00000000-0000-0000-0000-000000000000}"/>
          </ac:spMkLst>
        </pc:spChg>
      </pc:sldChg>
      <pc:sldChg chg="modSp">
        <pc:chgData name="Emily Beever" userId="S::emily.b@syp.org.uk::36d04bb3-da8b-4a83-b6a0-7b488342f492" providerId="AD" clId="Web-{00E8B33D-2EEC-C9AE-5492-CA7D4D85FA1F}" dt="2025-02-27T13:03:04.687" v="1967" actId="20577"/>
        <pc:sldMkLst>
          <pc:docMk/>
          <pc:sldMk cId="0" sldId="287"/>
        </pc:sldMkLst>
        <pc:spChg chg="mod">
          <ac:chgData name="Emily Beever" userId="S::emily.b@syp.org.uk::36d04bb3-da8b-4a83-b6a0-7b488342f492" providerId="AD" clId="Web-{00E8B33D-2EEC-C9AE-5492-CA7D4D85FA1F}" dt="2025-02-27T13:03:04.687" v="1967" actId="20577"/>
          <ac:spMkLst>
            <pc:docMk/>
            <pc:sldMk cId="0" sldId="287"/>
            <ac:spMk id="16" creationId="{00000000-0000-0000-0000-000000000000}"/>
          </ac:spMkLst>
        </pc:spChg>
      </pc:sldChg>
    </pc:docChg>
  </pc:docChgLst>
  <pc:docChgLst>
    <pc:chgData name="Aylah Ahmad" userId="S::aylah.a@syp.org.uk::fc1e73cd-39e7-4fad-a931-c2263af945d9" providerId="AD" clId="Web-{3B8ABCF6-7E11-1907-649D-0C4092269C38}"/>
    <pc:docChg chg="mod">
      <pc:chgData name="Aylah Ahmad" userId="S::aylah.a@syp.org.uk::fc1e73cd-39e7-4fad-a931-c2263af945d9" providerId="AD" clId="Web-{3B8ABCF6-7E11-1907-649D-0C4092269C38}" dt="2025-02-27T14:31:09.787" v="0"/>
      <pc:docMkLst>
        <pc:docMk/>
      </pc:docMkLst>
    </pc:docChg>
  </pc:docChgLst>
  <pc:docChgLst>
    <pc:chgData name="Emily Beever" userId="S::emily.b@syp.org.uk::36d04bb3-da8b-4a83-b6a0-7b488342f492" providerId="AD" clId="Web-{854C6AB0-0447-4B54-A0DF-F62A008E034D}"/>
    <pc:docChg chg="mod modSld">
      <pc:chgData name="Emily Beever" userId="S::emily.b@syp.org.uk::36d04bb3-da8b-4a83-b6a0-7b488342f492" providerId="AD" clId="Web-{854C6AB0-0447-4B54-A0DF-F62A008E034D}" dt="2025-02-28T14:51:06.063" v="59" actId="20577"/>
      <pc:docMkLst>
        <pc:docMk/>
      </pc:docMkLst>
      <pc:sldChg chg="modSp modCm">
        <pc:chgData name="Emily Beever" userId="S::emily.b@syp.org.uk::36d04bb3-da8b-4a83-b6a0-7b488342f492" providerId="AD" clId="Web-{854C6AB0-0447-4B54-A0DF-F62A008E034D}" dt="2025-02-28T14:48:35.965" v="30" actId="14100"/>
        <pc:sldMkLst>
          <pc:docMk/>
          <pc:sldMk cId="0" sldId="280"/>
        </pc:sldMkLst>
        <pc:spChg chg="mod">
          <ac:chgData name="Emily Beever" userId="S::emily.b@syp.org.uk::36d04bb3-da8b-4a83-b6a0-7b488342f492" providerId="AD" clId="Web-{854C6AB0-0447-4B54-A0DF-F62A008E034D}" dt="2025-02-28T14:48:30.715" v="29" actId="20577"/>
          <ac:spMkLst>
            <pc:docMk/>
            <pc:sldMk cId="0" sldId="280"/>
            <ac:spMk id="18" creationId="{00000000-0000-0000-0000-000000000000}"/>
          </ac:spMkLst>
        </pc:spChg>
        <pc:grpChg chg="mod">
          <ac:chgData name="Emily Beever" userId="S::emily.b@syp.org.uk::36d04bb3-da8b-4a83-b6a0-7b488342f492" providerId="AD" clId="Web-{854C6AB0-0447-4B54-A0DF-F62A008E034D}" dt="2025-02-28T14:48:35.965" v="30" actId="14100"/>
          <ac:grpSpMkLst>
            <pc:docMk/>
            <pc:sldMk cId="0" sldId="280"/>
            <ac:grpSpMk id="8" creationId="{00000000-0000-0000-0000-000000000000}"/>
          </ac:grpSpMkLst>
        </pc:grpChg>
        <pc:extLst>
          <p:ext xmlns:p="http://schemas.openxmlformats.org/presentationml/2006/main" uri="{D6D511B9-2390-475A-947B-AFAB55BFBCF1}">
            <pc226:cmChg xmlns:pc226="http://schemas.microsoft.com/office/powerpoint/2022/06/main/command" chg="mod">
              <pc226:chgData name="Emily Beever" userId="S::emily.b@syp.org.uk::36d04bb3-da8b-4a83-b6a0-7b488342f492" providerId="AD" clId="Web-{854C6AB0-0447-4B54-A0DF-F62A008E034D}" dt="2025-02-28T14:48:20.293" v="27" actId="20577"/>
              <pc2:cmMkLst xmlns:pc2="http://schemas.microsoft.com/office/powerpoint/2019/9/main/command">
                <pc:docMk/>
                <pc:sldMk cId="0" sldId="280"/>
                <pc2:cmMk id="{4E0425CE-F9FD-4C36-8AA3-61F0D03DEADC}"/>
              </pc2:cmMkLst>
            </pc226:cmChg>
          </p:ext>
        </pc:extLst>
      </pc:sldChg>
      <pc:sldChg chg="modSp">
        <pc:chgData name="Emily Beever" userId="S::emily.b@syp.org.uk::36d04bb3-da8b-4a83-b6a0-7b488342f492" providerId="AD" clId="Web-{854C6AB0-0447-4B54-A0DF-F62A008E034D}" dt="2025-02-28T14:50:22.249" v="53" actId="20577"/>
        <pc:sldMkLst>
          <pc:docMk/>
          <pc:sldMk cId="0" sldId="281"/>
        </pc:sldMkLst>
        <pc:spChg chg="mod">
          <ac:chgData name="Emily Beever" userId="S::emily.b@syp.org.uk::36d04bb3-da8b-4a83-b6a0-7b488342f492" providerId="AD" clId="Web-{854C6AB0-0447-4B54-A0DF-F62A008E034D}" dt="2025-02-28T14:50:22.249" v="53" actId="20577"/>
          <ac:spMkLst>
            <pc:docMk/>
            <pc:sldMk cId="0" sldId="281"/>
            <ac:spMk id="18" creationId="{00000000-0000-0000-0000-000000000000}"/>
          </ac:spMkLst>
        </pc:spChg>
      </pc:sldChg>
      <pc:sldChg chg="modSp">
        <pc:chgData name="Emily Beever" userId="S::emily.b@syp.org.uk::36d04bb3-da8b-4a83-b6a0-7b488342f492" providerId="AD" clId="Web-{854C6AB0-0447-4B54-A0DF-F62A008E034D}" dt="2025-02-28T14:49:22.701" v="47" actId="20577"/>
        <pc:sldMkLst>
          <pc:docMk/>
          <pc:sldMk cId="0" sldId="285"/>
        </pc:sldMkLst>
        <pc:spChg chg="mod">
          <ac:chgData name="Emily Beever" userId="S::emily.b@syp.org.uk::36d04bb3-da8b-4a83-b6a0-7b488342f492" providerId="AD" clId="Web-{854C6AB0-0447-4B54-A0DF-F62A008E034D}" dt="2025-02-28T14:49:22.701" v="47" actId="20577"/>
          <ac:spMkLst>
            <pc:docMk/>
            <pc:sldMk cId="0" sldId="285"/>
            <ac:spMk id="18" creationId="{00000000-0000-0000-0000-000000000000}"/>
          </ac:spMkLst>
        </pc:spChg>
      </pc:sldChg>
      <pc:sldChg chg="modSp">
        <pc:chgData name="Emily Beever" userId="S::emily.b@syp.org.uk::36d04bb3-da8b-4a83-b6a0-7b488342f492" providerId="AD" clId="Web-{854C6AB0-0447-4B54-A0DF-F62A008E034D}" dt="2025-02-28T14:51:06.063" v="59" actId="20577"/>
        <pc:sldMkLst>
          <pc:docMk/>
          <pc:sldMk cId="2335325825" sldId="299"/>
        </pc:sldMkLst>
        <pc:spChg chg="mod">
          <ac:chgData name="Emily Beever" userId="S::emily.b@syp.org.uk::36d04bb3-da8b-4a83-b6a0-7b488342f492" providerId="AD" clId="Web-{854C6AB0-0447-4B54-A0DF-F62A008E034D}" dt="2025-02-28T14:51:06.063" v="59" actId="20577"/>
          <ac:spMkLst>
            <pc:docMk/>
            <pc:sldMk cId="2335325825" sldId="299"/>
            <ac:spMk id="11" creationId="{7B0753A4-ED44-BFB5-FEBC-39C252CEE227}"/>
          </ac:spMkLst>
        </pc:spChg>
      </pc:sldChg>
    </pc:docChg>
  </pc:docChgLst>
  <pc:docChgLst>
    <pc:chgData name="Philippa Balshaw" userId="S::philippa.b@syp.org.uk::5a700bfa-3c24-42a0-923d-b906ce60a1be" providerId="AD" clId="Web-{00B427C4-B8AE-8618-97A9-29ADCA2649AE}"/>
    <pc:docChg chg="mod modSld">
      <pc:chgData name="Philippa Balshaw" userId="S::philippa.b@syp.org.uk::5a700bfa-3c24-42a0-923d-b906ce60a1be" providerId="AD" clId="Web-{00B427C4-B8AE-8618-97A9-29ADCA2649AE}" dt="2025-02-28T09:12:15.952" v="3" actId="1076"/>
      <pc:docMkLst>
        <pc:docMk/>
      </pc:docMkLst>
      <pc:sldChg chg="modSp">
        <pc:chgData name="Philippa Balshaw" userId="S::philippa.b@syp.org.uk::5a700bfa-3c24-42a0-923d-b906ce60a1be" providerId="AD" clId="Web-{00B427C4-B8AE-8618-97A9-29ADCA2649AE}" dt="2025-02-28T09:08:54.072" v="1" actId="20577"/>
        <pc:sldMkLst>
          <pc:docMk/>
          <pc:sldMk cId="0" sldId="280"/>
        </pc:sldMkLst>
        <pc:spChg chg="mod">
          <ac:chgData name="Philippa Balshaw" userId="S::philippa.b@syp.org.uk::5a700bfa-3c24-42a0-923d-b906ce60a1be" providerId="AD" clId="Web-{00B427C4-B8AE-8618-97A9-29ADCA2649AE}" dt="2025-02-28T09:08:54.072" v="1" actId="20577"/>
          <ac:spMkLst>
            <pc:docMk/>
            <pc:sldMk cId="0" sldId="280"/>
            <ac:spMk id="18" creationId="{00000000-0000-0000-0000-000000000000}"/>
          </ac:spMkLst>
        </pc:spChg>
      </pc:sldChg>
      <pc:sldChg chg="modSp">
        <pc:chgData name="Philippa Balshaw" userId="S::philippa.b@syp.org.uk::5a700bfa-3c24-42a0-923d-b906ce60a1be" providerId="AD" clId="Web-{00B427C4-B8AE-8618-97A9-29ADCA2649AE}" dt="2025-02-28T09:12:15.952" v="3" actId="1076"/>
        <pc:sldMkLst>
          <pc:docMk/>
          <pc:sldMk cId="0" sldId="284"/>
        </pc:sldMkLst>
        <pc:spChg chg="mod">
          <ac:chgData name="Philippa Balshaw" userId="S::philippa.b@syp.org.uk::5a700bfa-3c24-42a0-923d-b906ce60a1be" providerId="AD" clId="Web-{00B427C4-B8AE-8618-97A9-29ADCA2649AE}" dt="2025-02-28T09:12:15.952" v="3" actId="1076"/>
          <ac:spMkLst>
            <pc:docMk/>
            <pc:sldMk cId="0" sldId="284"/>
            <ac:spMk id="18" creationId="{00000000-0000-0000-0000-000000000000}"/>
          </ac:spMkLst>
        </pc:spChg>
      </pc:sldChg>
    </pc:docChg>
  </pc:docChgLst>
  <pc:docChgLst>
    <pc:chgData name="Emily Beever" userId="S::emily.b@syp.org.uk::36d04bb3-da8b-4a83-b6a0-7b488342f492" providerId="AD" clId="Web-{87964677-332A-A023-10E8-9242DDEC5FFE}"/>
    <pc:docChg chg="modSld">
      <pc:chgData name="Emily Beever" userId="S::emily.b@syp.org.uk::36d04bb3-da8b-4a83-b6a0-7b488342f492" providerId="AD" clId="Web-{87964677-332A-A023-10E8-9242DDEC5FFE}" dt="2025-02-27T13:42:45.892" v="537" actId="20577"/>
      <pc:docMkLst>
        <pc:docMk/>
      </pc:docMkLst>
      <pc:sldChg chg="modSp">
        <pc:chgData name="Emily Beever" userId="S::emily.b@syp.org.uk::36d04bb3-da8b-4a83-b6a0-7b488342f492" providerId="AD" clId="Web-{87964677-332A-A023-10E8-9242DDEC5FFE}" dt="2025-02-27T13:04:24.611" v="4" actId="20577"/>
        <pc:sldMkLst>
          <pc:docMk/>
          <pc:sldMk cId="0" sldId="282"/>
        </pc:sldMkLst>
        <pc:spChg chg="mod">
          <ac:chgData name="Emily Beever" userId="S::emily.b@syp.org.uk::36d04bb3-da8b-4a83-b6a0-7b488342f492" providerId="AD" clId="Web-{87964677-332A-A023-10E8-9242DDEC5FFE}" dt="2025-02-27T13:04:24.611" v="4" actId="20577"/>
          <ac:spMkLst>
            <pc:docMk/>
            <pc:sldMk cId="0" sldId="282"/>
            <ac:spMk id="18" creationId="{00000000-0000-0000-0000-000000000000}"/>
          </ac:spMkLst>
        </pc:spChg>
      </pc:sldChg>
      <pc:sldChg chg="modSp">
        <pc:chgData name="Emily Beever" userId="S::emily.b@syp.org.uk::36d04bb3-da8b-4a83-b6a0-7b488342f492" providerId="AD" clId="Web-{87964677-332A-A023-10E8-9242DDEC5FFE}" dt="2025-02-27T13:08:08.603" v="109" actId="20577"/>
        <pc:sldMkLst>
          <pc:docMk/>
          <pc:sldMk cId="0" sldId="283"/>
        </pc:sldMkLst>
        <pc:spChg chg="mod">
          <ac:chgData name="Emily Beever" userId="S::emily.b@syp.org.uk::36d04bb3-da8b-4a83-b6a0-7b488342f492" providerId="AD" clId="Web-{87964677-332A-A023-10E8-9242DDEC5FFE}" dt="2025-02-27T13:08:08.603" v="109" actId="20577"/>
          <ac:spMkLst>
            <pc:docMk/>
            <pc:sldMk cId="0" sldId="283"/>
            <ac:spMk id="18" creationId="{00000000-0000-0000-0000-000000000000}"/>
          </ac:spMkLst>
        </pc:spChg>
      </pc:sldChg>
      <pc:sldChg chg="modSp">
        <pc:chgData name="Emily Beever" userId="S::emily.b@syp.org.uk::36d04bb3-da8b-4a83-b6a0-7b488342f492" providerId="AD" clId="Web-{87964677-332A-A023-10E8-9242DDEC5FFE}" dt="2025-02-27T13:10:30.171" v="171" actId="20577"/>
        <pc:sldMkLst>
          <pc:docMk/>
          <pc:sldMk cId="0" sldId="284"/>
        </pc:sldMkLst>
        <pc:spChg chg="mod">
          <ac:chgData name="Emily Beever" userId="S::emily.b@syp.org.uk::36d04bb3-da8b-4a83-b6a0-7b488342f492" providerId="AD" clId="Web-{87964677-332A-A023-10E8-9242DDEC5FFE}" dt="2025-02-27T13:10:30.171" v="171" actId="20577"/>
          <ac:spMkLst>
            <pc:docMk/>
            <pc:sldMk cId="0" sldId="284"/>
            <ac:spMk id="18" creationId="{00000000-0000-0000-0000-000000000000}"/>
          </ac:spMkLst>
        </pc:spChg>
      </pc:sldChg>
      <pc:sldChg chg="modSp">
        <pc:chgData name="Emily Beever" userId="S::emily.b@syp.org.uk::36d04bb3-da8b-4a83-b6a0-7b488342f492" providerId="AD" clId="Web-{87964677-332A-A023-10E8-9242DDEC5FFE}" dt="2025-02-27T13:32:02.895" v="218" actId="20577"/>
        <pc:sldMkLst>
          <pc:docMk/>
          <pc:sldMk cId="0" sldId="285"/>
        </pc:sldMkLst>
        <pc:spChg chg="mod">
          <ac:chgData name="Emily Beever" userId="S::emily.b@syp.org.uk::36d04bb3-da8b-4a83-b6a0-7b488342f492" providerId="AD" clId="Web-{87964677-332A-A023-10E8-9242DDEC5FFE}" dt="2025-02-27T13:32:02.895" v="218" actId="20577"/>
          <ac:spMkLst>
            <pc:docMk/>
            <pc:sldMk cId="0" sldId="285"/>
            <ac:spMk id="18" creationId="{00000000-0000-0000-0000-000000000000}"/>
          </ac:spMkLst>
        </pc:spChg>
      </pc:sldChg>
      <pc:sldChg chg="modSp">
        <pc:chgData name="Emily Beever" userId="S::emily.b@syp.org.uk::36d04bb3-da8b-4a83-b6a0-7b488342f492" providerId="AD" clId="Web-{87964677-332A-A023-10E8-9242DDEC5FFE}" dt="2025-02-27T13:32:27.115" v="234" actId="20577"/>
        <pc:sldMkLst>
          <pc:docMk/>
          <pc:sldMk cId="0" sldId="286"/>
        </pc:sldMkLst>
        <pc:spChg chg="mod">
          <ac:chgData name="Emily Beever" userId="S::emily.b@syp.org.uk::36d04bb3-da8b-4a83-b6a0-7b488342f492" providerId="AD" clId="Web-{87964677-332A-A023-10E8-9242DDEC5FFE}" dt="2025-02-27T13:32:27.115" v="234" actId="20577"/>
          <ac:spMkLst>
            <pc:docMk/>
            <pc:sldMk cId="0" sldId="286"/>
            <ac:spMk id="18" creationId="{00000000-0000-0000-0000-000000000000}"/>
          </ac:spMkLst>
        </pc:spChg>
      </pc:sldChg>
      <pc:sldChg chg="modSp">
        <pc:chgData name="Emily Beever" userId="S::emily.b@syp.org.uk::36d04bb3-da8b-4a83-b6a0-7b488342f492" providerId="AD" clId="Web-{87964677-332A-A023-10E8-9242DDEC5FFE}" dt="2025-02-27T13:32:59.492" v="243" actId="20577"/>
        <pc:sldMkLst>
          <pc:docMk/>
          <pc:sldMk cId="0" sldId="287"/>
        </pc:sldMkLst>
        <pc:spChg chg="mod">
          <ac:chgData name="Emily Beever" userId="S::emily.b@syp.org.uk::36d04bb3-da8b-4a83-b6a0-7b488342f492" providerId="AD" clId="Web-{87964677-332A-A023-10E8-9242DDEC5FFE}" dt="2025-02-27T13:32:59.492" v="243" actId="20577"/>
          <ac:spMkLst>
            <pc:docMk/>
            <pc:sldMk cId="0" sldId="287"/>
            <ac:spMk id="18" creationId="{00000000-0000-0000-0000-000000000000}"/>
          </ac:spMkLst>
        </pc:spChg>
      </pc:sldChg>
      <pc:sldChg chg="modSp">
        <pc:chgData name="Emily Beever" userId="S::emily.b@syp.org.uk::36d04bb3-da8b-4a83-b6a0-7b488342f492" providerId="AD" clId="Web-{87964677-332A-A023-10E8-9242DDEC5FFE}" dt="2025-02-27T13:36:30.382" v="313" actId="1076"/>
        <pc:sldMkLst>
          <pc:docMk/>
          <pc:sldMk cId="0" sldId="288"/>
        </pc:sldMkLst>
        <pc:spChg chg="mod">
          <ac:chgData name="Emily Beever" userId="S::emily.b@syp.org.uk::36d04bb3-da8b-4a83-b6a0-7b488342f492" providerId="AD" clId="Web-{87964677-332A-A023-10E8-9242DDEC5FFE}" dt="2025-02-27T13:33:34.464" v="256" actId="20577"/>
          <ac:spMkLst>
            <pc:docMk/>
            <pc:sldMk cId="0" sldId="288"/>
            <ac:spMk id="16" creationId="{00000000-0000-0000-0000-000000000000}"/>
          </ac:spMkLst>
        </pc:spChg>
        <pc:spChg chg="mod">
          <ac:chgData name="Emily Beever" userId="S::emily.b@syp.org.uk::36d04bb3-da8b-4a83-b6a0-7b488342f492" providerId="AD" clId="Web-{87964677-332A-A023-10E8-9242DDEC5FFE}" dt="2025-02-27T13:36:30.382" v="313" actId="1076"/>
          <ac:spMkLst>
            <pc:docMk/>
            <pc:sldMk cId="0" sldId="288"/>
            <ac:spMk id="18" creationId="{00000000-0000-0000-0000-000000000000}"/>
          </ac:spMkLst>
        </pc:spChg>
      </pc:sldChg>
      <pc:sldChg chg="modSp">
        <pc:chgData name="Emily Beever" userId="S::emily.b@syp.org.uk::36d04bb3-da8b-4a83-b6a0-7b488342f492" providerId="AD" clId="Web-{87964677-332A-A023-10E8-9242DDEC5FFE}" dt="2025-02-27T13:36:46.352" v="314" actId="20577"/>
        <pc:sldMkLst>
          <pc:docMk/>
          <pc:sldMk cId="0" sldId="289"/>
        </pc:sldMkLst>
        <pc:spChg chg="mod">
          <ac:chgData name="Emily Beever" userId="S::emily.b@syp.org.uk::36d04bb3-da8b-4a83-b6a0-7b488342f492" providerId="AD" clId="Web-{87964677-332A-A023-10E8-9242DDEC5FFE}" dt="2025-02-27T13:33:36.198" v="259" actId="20577"/>
          <ac:spMkLst>
            <pc:docMk/>
            <pc:sldMk cId="0" sldId="289"/>
            <ac:spMk id="16" creationId="{00000000-0000-0000-0000-000000000000}"/>
          </ac:spMkLst>
        </pc:spChg>
        <pc:spChg chg="mod">
          <ac:chgData name="Emily Beever" userId="S::emily.b@syp.org.uk::36d04bb3-da8b-4a83-b6a0-7b488342f492" providerId="AD" clId="Web-{87964677-332A-A023-10E8-9242DDEC5FFE}" dt="2025-02-27T13:36:46.352" v="314" actId="20577"/>
          <ac:spMkLst>
            <pc:docMk/>
            <pc:sldMk cId="0" sldId="289"/>
            <ac:spMk id="18" creationId="{00000000-0000-0000-0000-000000000000}"/>
          </ac:spMkLst>
        </pc:spChg>
      </pc:sldChg>
      <pc:sldChg chg="modSp">
        <pc:chgData name="Emily Beever" userId="S::emily.b@syp.org.uk::36d04bb3-da8b-4a83-b6a0-7b488342f492" providerId="AD" clId="Web-{87964677-332A-A023-10E8-9242DDEC5FFE}" dt="2025-02-27T13:38:12.108" v="336" actId="14100"/>
        <pc:sldMkLst>
          <pc:docMk/>
          <pc:sldMk cId="0" sldId="290"/>
        </pc:sldMkLst>
        <pc:spChg chg="mod">
          <ac:chgData name="Emily Beever" userId="S::emily.b@syp.org.uk::36d04bb3-da8b-4a83-b6a0-7b488342f492" providerId="AD" clId="Web-{87964677-332A-A023-10E8-9242DDEC5FFE}" dt="2025-02-27T13:33:39.261" v="262" actId="20577"/>
          <ac:spMkLst>
            <pc:docMk/>
            <pc:sldMk cId="0" sldId="290"/>
            <ac:spMk id="16" creationId="{00000000-0000-0000-0000-000000000000}"/>
          </ac:spMkLst>
        </pc:spChg>
        <pc:spChg chg="mod">
          <ac:chgData name="Emily Beever" userId="S::emily.b@syp.org.uk::36d04bb3-da8b-4a83-b6a0-7b488342f492" providerId="AD" clId="Web-{87964677-332A-A023-10E8-9242DDEC5FFE}" dt="2025-02-27T13:38:03.638" v="334" actId="1076"/>
          <ac:spMkLst>
            <pc:docMk/>
            <pc:sldMk cId="0" sldId="290"/>
            <ac:spMk id="18" creationId="{00000000-0000-0000-0000-000000000000}"/>
          </ac:spMkLst>
        </pc:spChg>
        <pc:grpChg chg="mod">
          <ac:chgData name="Emily Beever" userId="S::emily.b@syp.org.uk::36d04bb3-da8b-4a83-b6a0-7b488342f492" providerId="AD" clId="Web-{87964677-332A-A023-10E8-9242DDEC5FFE}" dt="2025-02-27T13:38:12.108" v="336" actId="14100"/>
          <ac:grpSpMkLst>
            <pc:docMk/>
            <pc:sldMk cId="0" sldId="290"/>
            <ac:grpSpMk id="8" creationId="{00000000-0000-0000-0000-000000000000}"/>
          </ac:grpSpMkLst>
        </pc:grpChg>
      </pc:sldChg>
      <pc:sldChg chg="modSp">
        <pc:chgData name="Emily Beever" userId="S::emily.b@syp.org.uk::36d04bb3-da8b-4a83-b6a0-7b488342f492" providerId="AD" clId="Web-{87964677-332A-A023-10E8-9242DDEC5FFE}" dt="2025-02-27T13:39:02.892" v="360" actId="20577"/>
        <pc:sldMkLst>
          <pc:docMk/>
          <pc:sldMk cId="0" sldId="291"/>
        </pc:sldMkLst>
        <pc:spChg chg="mod">
          <ac:chgData name="Emily Beever" userId="S::emily.b@syp.org.uk::36d04bb3-da8b-4a83-b6a0-7b488342f492" providerId="AD" clId="Web-{87964677-332A-A023-10E8-9242DDEC5FFE}" dt="2025-02-27T13:33:42.917" v="265" actId="20577"/>
          <ac:spMkLst>
            <pc:docMk/>
            <pc:sldMk cId="0" sldId="291"/>
            <ac:spMk id="16" creationId="{00000000-0000-0000-0000-000000000000}"/>
          </ac:spMkLst>
        </pc:spChg>
        <pc:spChg chg="mod">
          <ac:chgData name="Emily Beever" userId="S::emily.b@syp.org.uk::36d04bb3-da8b-4a83-b6a0-7b488342f492" providerId="AD" clId="Web-{87964677-332A-A023-10E8-9242DDEC5FFE}" dt="2025-02-27T13:39:02.892" v="360" actId="20577"/>
          <ac:spMkLst>
            <pc:docMk/>
            <pc:sldMk cId="0" sldId="291"/>
            <ac:spMk id="18" creationId="{00000000-0000-0000-0000-000000000000}"/>
          </ac:spMkLst>
        </pc:spChg>
      </pc:sldChg>
      <pc:sldChg chg="modSp">
        <pc:chgData name="Emily Beever" userId="S::emily.b@syp.org.uk::36d04bb3-da8b-4a83-b6a0-7b488342f492" providerId="AD" clId="Web-{87964677-332A-A023-10E8-9242DDEC5FFE}" dt="2025-02-27T13:39:15.659" v="363" actId="20577"/>
        <pc:sldMkLst>
          <pc:docMk/>
          <pc:sldMk cId="0" sldId="292"/>
        </pc:sldMkLst>
        <pc:spChg chg="mod">
          <ac:chgData name="Emily Beever" userId="S::emily.b@syp.org.uk::36d04bb3-da8b-4a83-b6a0-7b488342f492" providerId="AD" clId="Web-{87964677-332A-A023-10E8-9242DDEC5FFE}" dt="2025-02-27T13:33:45.574" v="268" actId="20577"/>
          <ac:spMkLst>
            <pc:docMk/>
            <pc:sldMk cId="0" sldId="292"/>
            <ac:spMk id="16" creationId="{00000000-0000-0000-0000-000000000000}"/>
          </ac:spMkLst>
        </pc:spChg>
        <pc:spChg chg="mod">
          <ac:chgData name="Emily Beever" userId="S::emily.b@syp.org.uk::36d04bb3-da8b-4a83-b6a0-7b488342f492" providerId="AD" clId="Web-{87964677-332A-A023-10E8-9242DDEC5FFE}" dt="2025-02-27T13:39:15.659" v="363" actId="20577"/>
          <ac:spMkLst>
            <pc:docMk/>
            <pc:sldMk cId="0" sldId="292"/>
            <ac:spMk id="18" creationId="{00000000-0000-0000-0000-000000000000}"/>
          </ac:spMkLst>
        </pc:spChg>
      </pc:sldChg>
      <pc:sldChg chg="modSp">
        <pc:chgData name="Emily Beever" userId="S::emily.b@syp.org.uk::36d04bb3-da8b-4a83-b6a0-7b488342f492" providerId="AD" clId="Web-{87964677-332A-A023-10E8-9242DDEC5FFE}" dt="2025-02-27T13:39:56.083" v="367" actId="20577"/>
        <pc:sldMkLst>
          <pc:docMk/>
          <pc:sldMk cId="0" sldId="293"/>
        </pc:sldMkLst>
        <pc:spChg chg="mod">
          <ac:chgData name="Emily Beever" userId="S::emily.b@syp.org.uk::36d04bb3-da8b-4a83-b6a0-7b488342f492" providerId="AD" clId="Web-{87964677-332A-A023-10E8-9242DDEC5FFE}" dt="2025-02-27T13:33:48.246" v="270" actId="20577"/>
          <ac:spMkLst>
            <pc:docMk/>
            <pc:sldMk cId="0" sldId="293"/>
            <ac:spMk id="16" creationId="{00000000-0000-0000-0000-000000000000}"/>
          </ac:spMkLst>
        </pc:spChg>
        <pc:spChg chg="mod">
          <ac:chgData name="Emily Beever" userId="S::emily.b@syp.org.uk::36d04bb3-da8b-4a83-b6a0-7b488342f492" providerId="AD" clId="Web-{87964677-332A-A023-10E8-9242DDEC5FFE}" dt="2025-02-27T13:39:56.083" v="367" actId="20577"/>
          <ac:spMkLst>
            <pc:docMk/>
            <pc:sldMk cId="0" sldId="293"/>
            <ac:spMk id="18" creationId="{00000000-0000-0000-0000-000000000000}"/>
          </ac:spMkLst>
        </pc:spChg>
      </pc:sldChg>
      <pc:sldChg chg="modSp">
        <pc:chgData name="Emily Beever" userId="S::emily.b@syp.org.uk::36d04bb3-da8b-4a83-b6a0-7b488342f492" providerId="AD" clId="Web-{87964677-332A-A023-10E8-9242DDEC5FFE}" dt="2025-02-27T13:39:56.115" v="369" actId="20577"/>
        <pc:sldMkLst>
          <pc:docMk/>
          <pc:sldMk cId="0" sldId="294"/>
        </pc:sldMkLst>
        <pc:spChg chg="mod">
          <ac:chgData name="Emily Beever" userId="S::emily.b@syp.org.uk::36d04bb3-da8b-4a83-b6a0-7b488342f492" providerId="AD" clId="Web-{87964677-332A-A023-10E8-9242DDEC5FFE}" dt="2025-02-27T13:33:52.699" v="273" actId="20577"/>
          <ac:spMkLst>
            <pc:docMk/>
            <pc:sldMk cId="0" sldId="294"/>
            <ac:spMk id="16" creationId="{00000000-0000-0000-0000-000000000000}"/>
          </ac:spMkLst>
        </pc:spChg>
        <pc:spChg chg="mod">
          <ac:chgData name="Emily Beever" userId="S::emily.b@syp.org.uk::36d04bb3-da8b-4a83-b6a0-7b488342f492" providerId="AD" clId="Web-{87964677-332A-A023-10E8-9242DDEC5FFE}" dt="2025-02-27T13:39:56.115" v="369" actId="20577"/>
          <ac:spMkLst>
            <pc:docMk/>
            <pc:sldMk cId="0" sldId="294"/>
            <ac:spMk id="18" creationId="{00000000-0000-0000-0000-000000000000}"/>
          </ac:spMkLst>
        </pc:spChg>
      </pc:sldChg>
      <pc:sldChg chg="modSp">
        <pc:chgData name="Emily Beever" userId="S::emily.b@syp.org.uk::36d04bb3-da8b-4a83-b6a0-7b488342f492" providerId="AD" clId="Web-{87964677-332A-A023-10E8-9242DDEC5FFE}" dt="2025-02-27T13:41:02.713" v="431" actId="20577"/>
        <pc:sldMkLst>
          <pc:docMk/>
          <pc:sldMk cId="0" sldId="295"/>
        </pc:sldMkLst>
        <pc:spChg chg="mod">
          <ac:chgData name="Emily Beever" userId="S::emily.b@syp.org.uk::36d04bb3-da8b-4a83-b6a0-7b488342f492" providerId="AD" clId="Web-{87964677-332A-A023-10E8-9242DDEC5FFE}" dt="2025-02-27T13:41:02.713" v="431" actId="20577"/>
          <ac:spMkLst>
            <pc:docMk/>
            <pc:sldMk cId="0" sldId="295"/>
            <ac:spMk id="11" creationId="{00000000-0000-0000-0000-000000000000}"/>
          </ac:spMkLst>
        </pc:spChg>
      </pc:sldChg>
      <pc:sldChg chg="modSp">
        <pc:chgData name="Emily Beever" userId="S::emily.b@syp.org.uk::36d04bb3-da8b-4a83-b6a0-7b488342f492" providerId="AD" clId="Web-{87964677-332A-A023-10E8-9242DDEC5FFE}" dt="2025-02-27T13:42:10.421" v="502" actId="20577"/>
        <pc:sldMkLst>
          <pc:docMk/>
          <pc:sldMk cId="0" sldId="296"/>
        </pc:sldMkLst>
        <pc:spChg chg="mod">
          <ac:chgData name="Emily Beever" userId="S::emily.b@syp.org.uk::36d04bb3-da8b-4a83-b6a0-7b488342f492" providerId="AD" clId="Web-{87964677-332A-A023-10E8-9242DDEC5FFE}" dt="2025-02-27T13:42:10.421" v="502" actId="20577"/>
          <ac:spMkLst>
            <pc:docMk/>
            <pc:sldMk cId="0" sldId="296"/>
            <ac:spMk id="12" creationId="{00000000-0000-0000-0000-000000000000}"/>
          </ac:spMkLst>
        </pc:spChg>
      </pc:sldChg>
      <pc:sldChg chg="modSp">
        <pc:chgData name="Emily Beever" userId="S::emily.b@syp.org.uk::36d04bb3-da8b-4a83-b6a0-7b488342f492" providerId="AD" clId="Web-{87964677-332A-A023-10E8-9242DDEC5FFE}" dt="2025-02-27T13:42:45.892" v="537" actId="20577"/>
        <pc:sldMkLst>
          <pc:docMk/>
          <pc:sldMk cId="0" sldId="297"/>
        </pc:sldMkLst>
        <pc:spChg chg="mod">
          <ac:chgData name="Emily Beever" userId="S::emily.b@syp.org.uk::36d04bb3-da8b-4a83-b6a0-7b488342f492" providerId="AD" clId="Web-{87964677-332A-A023-10E8-9242DDEC5FFE}" dt="2025-02-27T13:42:45.892" v="537" actId="20577"/>
          <ac:spMkLst>
            <pc:docMk/>
            <pc:sldMk cId="0" sldId="297"/>
            <ac:spMk id="7" creationId="{00000000-0000-0000-0000-000000000000}"/>
          </ac:spMkLst>
        </pc:spChg>
      </pc:sldChg>
    </pc:docChg>
  </pc:docChgLst>
</pc:chgInfo>
</file>

<file path=ppt/comments/modernComment_11D_0.xml><?xml version="1.0" encoding="utf-8"?>
<p188:cmLst xmlns:a="http://schemas.openxmlformats.org/drawingml/2006/main" xmlns:r="http://schemas.openxmlformats.org/officeDocument/2006/relationships" xmlns:p188="http://schemas.microsoft.com/office/powerpoint/2018/8/main">
  <p188:cm id="{17AF9292-DBB8-4900-8CC8-4C3502C547C6}" authorId="{0ACB917A-07B4-F978-7B79-E14DD161C20A}" status="resolved" created="2025-02-27T14:31:09.787" complete="100000">
    <ac:deMkLst xmlns:ac="http://schemas.microsoft.com/office/drawing/2013/main/command">
      <pc:docMk xmlns:pc="http://schemas.microsoft.com/office/powerpoint/2013/main/command"/>
      <pc:sldMk xmlns:pc="http://schemas.microsoft.com/office/powerpoint/2013/main/command" cId="0" sldId="285"/>
      <ac:spMk id="18" creationId="{00000000-0000-0000-0000-000000000000}"/>
    </ac:deMkLst>
    <p188:txBody>
      <a:bodyPr/>
      <a:lstStyle/>
      <a:p>
        <a:r>
          <a:rPr lang="en-GB"/>
          <a:t>suggestion: Employers should make sure people who do the same work get paid the same no matter their gender. </a:t>
        </a:r>
      </a:p>
    </p188:txBody>
    <p188:extLst>
      <p:ext xmlns:p="http://schemas.openxmlformats.org/presentationml/2006/main" uri="{57CB4572-C831-44C2-8A1C-0ADB6CCDFE69}">
        <p223:reactions xmlns:p223="http://schemas.microsoft.com/office/powerpoint/2022/03/main">
          <p223:rxn type="👍">
            <p223:instance time="2025-02-28T14:49:07.935" authorId="{B8E3DBFF-5614-11C3-18E0-92B673452C66}"/>
          </p223:rxn>
        </p223:reactions>
      </p:ext>
    </p188:extLst>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4E0425CE-F9FD-4C36-8AA3-61F0D03DEADC}" authorId="{79F55876-EE9C-0FEE-9997-E4006E4053FA}" status="resolved" created="2025-02-28T09:10:05.746" complete="100000">
    <ac:txMkLst xmlns:ac="http://schemas.microsoft.com/office/drawing/2013/main/command">
      <pc:docMk xmlns:pc="http://schemas.microsoft.com/office/powerpoint/2013/main/command"/>
      <pc:sldMk xmlns:pc="http://schemas.microsoft.com/office/powerpoint/2013/main/command" cId="0" sldId="280"/>
      <ac:spMk id="18" creationId="{00000000-0000-0000-0000-000000000000}"/>
      <ac:txMk cp="88" len="16">
        <ac:context len="219" hash="3442832167"/>
      </ac:txMk>
    </ac:txMkLst>
    <p188:pos x="4358898" y="3409627"/>
    <p188:txBody>
      <a:bodyPr/>
      <a:lstStyle/>
      <a:p>
        <a:r>
          <a:rPr lang="en-US"/>
          <a:t>Could we add in how it's done - "doesn't harm the environment, by recycling and reusing things that already exist"</a:t>
        </a:r>
      </a:p>
    </p188:txBody>
    <p188:extLst>
      <p:ext xmlns:p="http://schemas.openxmlformats.org/presentationml/2006/main" uri="{57CB4572-C831-44C2-8A1C-0ADB6CCDFE69}">
        <p223:reactions xmlns:p223="http://schemas.microsoft.com/office/powerpoint/2022/03/main">
          <p223:rxn type="👍">
            <p223:instance time="2025-02-28T14:48:23.137" authorId="{B8E3DBFF-5614-11C3-18E0-92B673452C66}"/>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1D498-33BA-4C26-B42A-AE8964AD8FDE}" type="datetimeFigureOut">
              <a:t>2/28/2025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614EC-9664-44B4-9A15-7EFB3C237923}" type="slidenum">
              <a:t>‹#›</a:t>
            </a:fld>
            <a:endParaRPr lang="en-US"/>
          </a:p>
        </p:txBody>
      </p:sp>
    </p:spTree>
    <p:extLst>
      <p:ext uri="{BB962C8B-B14F-4D97-AF65-F5344CB8AC3E}">
        <p14:creationId xmlns:p14="http://schemas.microsoft.com/office/powerpoint/2010/main" val="1213367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 can participate in new opportunities and experiences</a:t>
            </a:r>
          </a:p>
          <a:p>
            <a:r>
              <a:rPr lang="en-US">
                <a:ea typeface="Calibri"/>
                <a:cs typeface="Calibri"/>
              </a:rPr>
              <a:t>I can speak in a group and share my opinions</a:t>
            </a:r>
          </a:p>
          <a:p>
            <a:r>
              <a:rPr lang="en-US">
                <a:ea typeface="Calibri"/>
                <a:cs typeface="Calibri"/>
              </a:rPr>
              <a:t>I can listen to other people's opinions</a:t>
            </a:r>
          </a:p>
          <a:p>
            <a:r>
              <a:rPr lang="en-US">
                <a:ea typeface="Calibri"/>
                <a:cs typeface="Calibri"/>
              </a:rPr>
              <a:t>I can work with others on group tasks</a:t>
            </a:r>
          </a:p>
          <a:p>
            <a:r>
              <a:rPr lang="en-US">
                <a:ea typeface="Calibri"/>
                <a:cs typeface="Calibri"/>
              </a:rPr>
              <a:t>I can participate in decision making processes</a:t>
            </a:r>
          </a:p>
          <a:p>
            <a:r>
              <a:rPr lang="en-US">
                <a:ea typeface="Calibri"/>
                <a:cs typeface="Calibri"/>
              </a:rPr>
              <a:t>I can explain why I made a choice</a:t>
            </a:r>
          </a:p>
          <a:p>
            <a:r>
              <a:rPr lang="en-US">
                <a:ea typeface="Calibri"/>
                <a:cs typeface="Calibri"/>
              </a:rPr>
              <a:t>I can take action on issues that are important to me</a:t>
            </a:r>
          </a:p>
          <a:p>
            <a:r>
              <a:rPr lang="en-US">
                <a:ea typeface="Calibri"/>
                <a:cs typeface="Calibri"/>
              </a:rPr>
              <a:t>I can influence decision-making</a:t>
            </a:r>
          </a:p>
        </p:txBody>
      </p:sp>
      <p:sp>
        <p:nvSpPr>
          <p:cNvPr id="4" name="Slide Number Placeholder 3"/>
          <p:cNvSpPr>
            <a:spLocks noGrp="1"/>
          </p:cNvSpPr>
          <p:nvPr>
            <p:ph type="sldNum" sz="quarter" idx="5"/>
          </p:nvPr>
        </p:nvSpPr>
        <p:spPr/>
        <p:txBody>
          <a:bodyPr/>
          <a:lstStyle/>
          <a:p>
            <a:fld id="{C80614EC-9664-44B4-9A15-7EFB3C237923}" type="slidenum">
              <a:t>2</a:t>
            </a:fld>
            <a:endParaRPr lang="en-US"/>
          </a:p>
        </p:txBody>
      </p:sp>
    </p:spTree>
    <p:extLst>
      <p:ext uri="{BB962C8B-B14F-4D97-AF65-F5344CB8AC3E}">
        <p14:creationId xmlns:p14="http://schemas.microsoft.com/office/powerpoint/2010/main" val="1682284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beateatingdisorders.org.uk/" TargetMode="External"/><Relationship Id="rId7" Type="http://schemas.openxmlformats.org/officeDocument/2006/relationships/hyperlink" Target="https://www.themix.org.uk/get-support/speak-to-our-team/email-us" TargetMode="External"/><Relationship Id="rId2" Type="http://schemas.openxmlformats.org/officeDocument/2006/relationships/hyperlink" Target="https://www.childline.org.uk/" TargetMode="External"/><Relationship Id="rId1" Type="http://schemas.openxmlformats.org/officeDocument/2006/relationships/slideLayout" Target="../slideLayouts/slideLayout7.xml"/><Relationship Id="rId6" Type="http://schemas.openxmlformats.org/officeDocument/2006/relationships/hyperlink" Target="https://www.samaritans.org/" TargetMode="External"/><Relationship Id="rId5" Type="http://schemas.openxmlformats.org/officeDocument/2006/relationships/hyperlink" Target="https://www.papyrus-uk.org/help-advice" TargetMode="External"/><Relationship Id="rId4" Type="http://schemas.openxmlformats.org/officeDocument/2006/relationships/hyperlink" Target="http://www.breathingspace.sco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18_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8/10/relationships/comments" Target="../comments/modernComment_11D_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11920055" y="0"/>
            <a:ext cx="6367945" cy="6954023"/>
            <a:chOff x="0" y="0"/>
            <a:chExt cx="1677154" cy="1831512"/>
          </a:xfrm>
        </p:grpSpPr>
        <p:sp>
          <p:nvSpPr>
            <p:cNvPr id="3" name="Freeform 3"/>
            <p:cNvSpPr/>
            <p:nvPr/>
          </p:nvSpPr>
          <p:spPr>
            <a:xfrm>
              <a:off x="0" y="0"/>
              <a:ext cx="1677154" cy="1831512"/>
            </a:xfrm>
            <a:custGeom>
              <a:avLst/>
              <a:gdLst/>
              <a:ahLst/>
              <a:cxnLst/>
              <a:rect l="l" t="t" r="r" b="b"/>
              <a:pathLst>
                <a:path w="1677154" h="1831512">
                  <a:moveTo>
                    <a:pt x="0" y="0"/>
                  </a:moveTo>
                  <a:lnTo>
                    <a:pt x="1677154" y="0"/>
                  </a:lnTo>
                  <a:lnTo>
                    <a:pt x="1677154" y="1831512"/>
                  </a:lnTo>
                  <a:lnTo>
                    <a:pt x="0" y="1831512"/>
                  </a:lnTo>
                  <a:close/>
                </a:path>
              </a:pathLst>
            </a:custGeom>
            <a:solidFill>
              <a:srgbClr val="99D4ED"/>
            </a:solidFill>
          </p:spPr>
          <p:txBody>
            <a:bodyPr/>
            <a:lstStyle/>
            <a:p>
              <a:endParaRPr lang="en-GB"/>
            </a:p>
          </p:txBody>
        </p:sp>
        <p:sp>
          <p:nvSpPr>
            <p:cNvPr id="4" name="TextBox 4"/>
            <p:cNvSpPr txBox="1"/>
            <p:nvPr/>
          </p:nvSpPr>
          <p:spPr>
            <a:xfrm>
              <a:off x="0" y="-19050"/>
              <a:ext cx="1677154" cy="1850562"/>
            </a:xfrm>
            <a:prstGeom prst="rect">
              <a:avLst/>
            </a:prstGeom>
          </p:spPr>
          <p:txBody>
            <a:bodyPr lIns="50800" tIns="50800" rIns="50800" bIns="50800" rtlCol="0" anchor="ctr"/>
            <a:lstStyle/>
            <a:p>
              <a:pPr algn="ctr">
                <a:lnSpc>
                  <a:spcPts val="2639"/>
                </a:lnSpc>
              </a:pPr>
              <a:endParaRPr/>
            </a:p>
          </p:txBody>
        </p:sp>
      </p:grpSp>
      <p:grpSp>
        <p:nvGrpSpPr>
          <p:cNvPr id="5" name="Group 5"/>
          <p:cNvGrpSpPr/>
          <p:nvPr/>
        </p:nvGrpSpPr>
        <p:grpSpPr>
          <a:xfrm>
            <a:off x="0" y="6954023"/>
            <a:ext cx="3973352" cy="3332977"/>
            <a:chOff x="0" y="0"/>
            <a:chExt cx="1046479" cy="877821"/>
          </a:xfrm>
        </p:grpSpPr>
        <p:sp>
          <p:nvSpPr>
            <p:cNvPr id="6" name="Freeform 6"/>
            <p:cNvSpPr/>
            <p:nvPr/>
          </p:nvSpPr>
          <p:spPr>
            <a:xfrm>
              <a:off x="0" y="0"/>
              <a:ext cx="1046479" cy="877821"/>
            </a:xfrm>
            <a:custGeom>
              <a:avLst/>
              <a:gdLst/>
              <a:ahLst/>
              <a:cxnLst/>
              <a:rect l="l" t="t" r="r" b="b"/>
              <a:pathLst>
                <a:path w="1046479" h="877821">
                  <a:moveTo>
                    <a:pt x="0" y="0"/>
                  </a:moveTo>
                  <a:lnTo>
                    <a:pt x="1046479" y="0"/>
                  </a:lnTo>
                  <a:lnTo>
                    <a:pt x="1046479" y="877821"/>
                  </a:lnTo>
                  <a:lnTo>
                    <a:pt x="0" y="877821"/>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046479" cy="896871"/>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3973352" y="6954023"/>
            <a:ext cx="3973352" cy="3332977"/>
            <a:chOff x="0" y="0"/>
            <a:chExt cx="1046479" cy="877821"/>
          </a:xfrm>
        </p:grpSpPr>
        <p:sp>
          <p:nvSpPr>
            <p:cNvPr id="9" name="Freeform 9"/>
            <p:cNvSpPr/>
            <p:nvPr/>
          </p:nvSpPr>
          <p:spPr>
            <a:xfrm>
              <a:off x="0" y="0"/>
              <a:ext cx="1046479" cy="877821"/>
            </a:xfrm>
            <a:custGeom>
              <a:avLst/>
              <a:gdLst/>
              <a:ahLst/>
              <a:cxnLst/>
              <a:rect l="l" t="t" r="r" b="b"/>
              <a:pathLst>
                <a:path w="1046479" h="877821">
                  <a:moveTo>
                    <a:pt x="0" y="0"/>
                  </a:moveTo>
                  <a:lnTo>
                    <a:pt x="1046479" y="0"/>
                  </a:lnTo>
                  <a:lnTo>
                    <a:pt x="1046479" y="877821"/>
                  </a:lnTo>
                  <a:lnTo>
                    <a:pt x="0" y="877821"/>
                  </a:lnTo>
                  <a:close/>
                </a:path>
              </a:pathLst>
            </a:custGeom>
            <a:solidFill>
              <a:srgbClr val="99D4ED"/>
            </a:solidFill>
          </p:spPr>
          <p:txBody>
            <a:bodyPr/>
            <a:lstStyle/>
            <a:p>
              <a:endParaRPr lang="en-GB"/>
            </a:p>
          </p:txBody>
        </p:sp>
        <p:sp>
          <p:nvSpPr>
            <p:cNvPr id="10" name="TextBox 10"/>
            <p:cNvSpPr txBox="1"/>
            <p:nvPr/>
          </p:nvSpPr>
          <p:spPr>
            <a:xfrm>
              <a:off x="0" y="-19050"/>
              <a:ext cx="1046479" cy="896871"/>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946703" y="6954023"/>
            <a:ext cx="3973352" cy="3332977"/>
            <a:chOff x="0" y="0"/>
            <a:chExt cx="1046479" cy="877821"/>
          </a:xfrm>
        </p:grpSpPr>
        <p:sp>
          <p:nvSpPr>
            <p:cNvPr id="12" name="Freeform 12"/>
            <p:cNvSpPr/>
            <p:nvPr/>
          </p:nvSpPr>
          <p:spPr>
            <a:xfrm>
              <a:off x="0" y="0"/>
              <a:ext cx="1046479" cy="877821"/>
            </a:xfrm>
            <a:custGeom>
              <a:avLst/>
              <a:gdLst/>
              <a:ahLst/>
              <a:cxnLst/>
              <a:rect l="l" t="t" r="r" b="b"/>
              <a:pathLst>
                <a:path w="1046479" h="877821">
                  <a:moveTo>
                    <a:pt x="0" y="0"/>
                  </a:moveTo>
                  <a:lnTo>
                    <a:pt x="1046479" y="0"/>
                  </a:lnTo>
                  <a:lnTo>
                    <a:pt x="1046479" y="877821"/>
                  </a:lnTo>
                  <a:lnTo>
                    <a:pt x="0" y="877821"/>
                  </a:lnTo>
                  <a:close/>
                </a:path>
              </a:pathLst>
            </a:custGeom>
            <a:solidFill>
              <a:srgbClr val="F9B062"/>
            </a:solidFill>
          </p:spPr>
          <p:txBody>
            <a:bodyPr/>
            <a:lstStyle/>
            <a:p>
              <a:endParaRPr lang="en-GB"/>
            </a:p>
          </p:txBody>
        </p:sp>
        <p:sp>
          <p:nvSpPr>
            <p:cNvPr id="13" name="TextBox 13"/>
            <p:cNvSpPr txBox="1"/>
            <p:nvPr/>
          </p:nvSpPr>
          <p:spPr>
            <a:xfrm>
              <a:off x="0" y="-19050"/>
              <a:ext cx="1046479" cy="896871"/>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93971" y="7158012"/>
            <a:ext cx="2620114" cy="2952115"/>
          </a:xfrm>
          <a:custGeom>
            <a:avLst/>
            <a:gdLst/>
            <a:ahLst/>
            <a:cxnLst/>
            <a:rect l="l" t="t" r="r" b="b"/>
            <a:pathLst>
              <a:path w="2620114" h="2952115">
                <a:moveTo>
                  <a:pt x="0" y="0"/>
                </a:moveTo>
                <a:lnTo>
                  <a:pt x="2620114" y="0"/>
                </a:lnTo>
                <a:lnTo>
                  <a:pt x="2620114" y="2952115"/>
                </a:lnTo>
                <a:lnTo>
                  <a:pt x="0" y="2952115"/>
                </a:lnTo>
                <a:lnTo>
                  <a:pt x="0" y="0"/>
                </a:lnTo>
                <a:close/>
              </a:path>
            </a:pathLst>
          </a:custGeom>
          <a:blipFill>
            <a:blip r:embed="rId2"/>
            <a:stretch>
              <a:fillRect/>
            </a:stretch>
          </a:blipFill>
        </p:spPr>
        <p:txBody>
          <a:bodyPr/>
          <a:lstStyle/>
          <a:p>
            <a:endParaRPr lang="en-GB"/>
          </a:p>
        </p:txBody>
      </p:sp>
      <p:sp>
        <p:nvSpPr>
          <p:cNvPr id="15" name="Freeform 15"/>
          <p:cNvSpPr/>
          <p:nvPr/>
        </p:nvSpPr>
        <p:spPr>
          <a:xfrm>
            <a:off x="12622409" y="651465"/>
            <a:ext cx="4963237" cy="5651093"/>
          </a:xfrm>
          <a:custGeom>
            <a:avLst/>
            <a:gdLst/>
            <a:ahLst/>
            <a:cxnLst/>
            <a:rect l="l" t="t" r="r" b="b"/>
            <a:pathLst>
              <a:path w="4963237" h="5651093">
                <a:moveTo>
                  <a:pt x="0" y="0"/>
                </a:moveTo>
                <a:lnTo>
                  <a:pt x="4963237" y="0"/>
                </a:lnTo>
                <a:lnTo>
                  <a:pt x="4963237" y="5651093"/>
                </a:lnTo>
                <a:lnTo>
                  <a:pt x="0" y="5651093"/>
                </a:lnTo>
                <a:lnTo>
                  <a:pt x="0" y="0"/>
                </a:lnTo>
                <a:close/>
              </a:path>
            </a:pathLst>
          </a:custGeom>
          <a:blipFill>
            <a:blip r:embed="rId3">
              <a:extLst>
                <a:ext uri="{96DAC541-7B7A-43D3-8B79-37D633B846F1}">
                  <asvg:svgBlip xmlns:asvg="http://schemas.microsoft.com/office/drawing/2016/SVG/main" r:embed="rId4"/>
                </a:ext>
              </a:extLst>
            </a:blip>
            <a:stretch>
              <a:fillRect l="-2996" t="-3976"/>
            </a:stretch>
          </a:blipFill>
        </p:spPr>
        <p:txBody>
          <a:bodyPr/>
          <a:lstStyle/>
          <a:p>
            <a:endParaRPr lang="en-GB"/>
          </a:p>
        </p:txBody>
      </p:sp>
      <p:sp>
        <p:nvSpPr>
          <p:cNvPr id="16" name="Freeform 16"/>
          <p:cNvSpPr/>
          <p:nvPr/>
        </p:nvSpPr>
        <p:spPr>
          <a:xfrm>
            <a:off x="780390" y="7359036"/>
            <a:ext cx="2412571" cy="2522950"/>
          </a:xfrm>
          <a:custGeom>
            <a:avLst/>
            <a:gdLst/>
            <a:ahLst/>
            <a:cxnLst/>
            <a:rect l="l" t="t" r="r" b="b"/>
            <a:pathLst>
              <a:path w="2412571" h="2522950">
                <a:moveTo>
                  <a:pt x="0" y="0"/>
                </a:moveTo>
                <a:lnTo>
                  <a:pt x="2412571" y="0"/>
                </a:lnTo>
                <a:lnTo>
                  <a:pt x="2412571" y="2522951"/>
                </a:lnTo>
                <a:lnTo>
                  <a:pt x="0" y="2522951"/>
                </a:lnTo>
                <a:lnTo>
                  <a:pt x="0" y="0"/>
                </a:lnTo>
                <a:close/>
              </a:path>
            </a:pathLst>
          </a:custGeom>
          <a:blipFill>
            <a:blip r:embed="rId5"/>
            <a:stretch>
              <a:fillRect/>
            </a:stretch>
          </a:blipFill>
        </p:spPr>
        <p:txBody>
          <a:bodyPr/>
          <a:lstStyle/>
          <a:p>
            <a:endParaRPr lang="en-GB"/>
          </a:p>
        </p:txBody>
      </p:sp>
      <p:sp>
        <p:nvSpPr>
          <p:cNvPr id="17" name="Freeform 17"/>
          <p:cNvSpPr/>
          <p:nvPr/>
        </p:nvSpPr>
        <p:spPr>
          <a:xfrm rot="-727546">
            <a:off x="5068802" y="7333543"/>
            <a:ext cx="1782451" cy="2573937"/>
          </a:xfrm>
          <a:custGeom>
            <a:avLst/>
            <a:gdLst/>
            <a:ahLst/>
            <a:cxnLst/>
            <a:rect l="l" t="t" r="r" b="b"/>
            <a:pathLst>
              <a:path w="1782451" h="2573937">
                <a:moveTo>
                  <a:pt x="0" y="0"/>
                </a:moveTo>
                <a:lnTo>
                  <a:pt x="1782451" y="0"/>
                </a:lnTo>
                <a:lnTo>
                  <a:pt x="1782451" y="2573937"/>
                </a:lnTo>
                <a:lnTo>
                  <a:pt x="0" y="25739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8" name="Freeform 18"/>
          <p:cNvSpPr/>
          <p:nvPr/>
        </p:nvSpPr>
        <p:spPr>
          <a:xfrm>
            <a:off x="8867536" y="6954023"/>
            <a:ext cx="2131687" cy="3111952"/>
          </a:xfrm>
          <a:custGeom>
            <a:avLst/>
            <a:gdLst/>
            <a:ahLst/>
            <a:cxnLst/>
            <a:rect l="l" t="t" r="r" b="b"/>
            <a:pathLst>
              <a:path w="2131687" h="3111952">
                <a:moveTo>
                  <a:pt x="0" y="0"/>
                </a:moveTo>
                <a:lnTo>
                  <a:pt x="2131687" y="0"/>
                </a:lnTo>
                <a:lnTo>
                  <a:pt x="2131687" y="3111952"/>
                </a:lnTo>
                <a:lnTo>
                  <a:pt x="0" y="311195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9" name="Freeform 19"/>
          <p:cNvSpPr/>
          <p:nvPr/>
        </p:nvSpPr>
        <p:spPr>
          <a:xfrm>
            <a:off x="1661017" y="1220031"/>
            <a:ext cx="8598022" cy="4513961"/>
          </a:xfrm>
          <a:custGeom>
            <a:avLst/>
            <a:gdLst/>
            <a:ahLst/>
            <a:cxnLst/>
            <a:rect l="l" t="t" r="r" b="b"/>
            <a:pathLst>
              <a:path w="8598022" h="4513961">
                <a:moveTo>
                  <a:pt x="0" y="0"/>
                </a:moveTo>
                <a:lnTo>
                  <a:pt x="8598021" y="0"/>
                </a:lnTo>
                <a:lnTo>
                  <a:pt x="8598021" y="4513961"/>
                </a:lnTo>
                <a:lnTo>
                  <a:pt x="0" y="4513961"/>
                </a:lnTo>
                <a:lnTo>
                  <a:pt x="0" y="0"/>
                </a:lnTo>
                <a:close/>
              </a:path>
            </a:pathLst>
          </a:custGeom>
          <a:blipFill>
            <a:blip r:embed="rId10"/>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4437631"/>
            <a:chOff x="0" y="0"/>
            <a:chExt cx="4816593" cy="1168759"/>
          </a:xfrm>
        </p:grpSpPr>
        <p:sp>
          <p:nvSpPr>
            <p:cNvPr id="3" name="Freeform 3"/>
            <p:cNvSpPr/>
            <p:nvPr/>
          </p:nvSpPr>
          <p:spPr>
            <a:xfrm>
              <a:off x="0" y="0"/>
              <a:ext cx="4816592" cy="1168759"/>
            </a:xfrm>
            <a:custGeom>
              <a:avLst/>
              <a:gdLst/>
              <a:ahLst/>
              <a:cxnLst/>
              <a:rect l="l" t="t" r="r" b="b"/>
              <a:pathLst>
                <a:path w="4816592" h="1168759">
                  <a:moveTo>
                    <a:pt x="0" y="0"/>
                  </a:moveTo>
                  <a:lnTo>
                    <a:pt x="4816592" y="0"/>
                  </a:lnTo>
                  <a:lnTo>
                    <a:pt x="4816592" y="1168759"/>
                  </a:lnTo>
                  <a:lnTo>
                    <a:pt x="0" y="1168759"/>
                  </a:lnTo>
                  <a:close/>
                </a:path>
              </a:pathLst>
            </a:custGeom>
            <a:solidFill>
              <a:srgbClr val="99D4ED"/>
            </a:solidFill>
          </p:spPr>
          <p:txBody>
            <a:bodyPr/>
            <a:lstStyle/>
            <a:p>
              <a:endParaRPr lang="en-GB"/>
            </a:p>
          </p:txBody>
        </p:sp>
        <p:sp>
          <p:nvSpPr>
            <p:cNvPr id="4" name="TextBox 4"/>
            <p:cNvSpPr txBox="1"/>
            <p:nvPr/>
          </p:nvSpPr>
          <p:spPr>
            <a:xfrm>
              <a:off x="0" y="-19050"/>
              <a:ext cx="4816593" cy="1187809"/>
            </a:xfrm>
            <a:prstGeom prst="rect">
              <a:avLst/>
            </a:prstGeom>
          </p:spPr>
          <p:txBody>
            <a:bodyPr lIns="50800" tIns="50800" rIns="50800" bIns="50800" rtlCol="0" anchor="ctr"/>
            <a:lstStyle/>
            <a:p>
              <a:pPr algn="ctr">
                <a:lnSpc>
                  <a:spcPts val="2639"/>
                </a:lnSpc>
              </a:pPr>
              <a:endParaRPr/>
            </a:p>
          </p:txBody>
        </p:sp>
      </p:grpSp>
      <p:sp>
        <p:nvSpPr>
          <p:cNvPr id="6" name="TextBox 6"/>
          <p:cNvSpPr txBox="1"/>
          <p:nvPr/>
        </p:nvSpPr>
        <p:spPr>
          <a:xfrm>
            <a:off x="1734328" y="1095375"/>
            <a:ext cx="14819344" cy="1097916"/>
          </a:xfrm>
          <a:prstGeom prst="rect">
            <a:avLst/>
          </a:prstGeom>
        </p:spPr>
        <p:txBody>
          <a:bodyPr lIns="0" tIns="0" rIns="0" bIns="0" rtlCol="0" anchor="t">
            <a:spAutoFit/>
          </a:bodyPr>
          <a:lstStyle/>
          <a:p>
            <a:pPr marL="0" lvl="0" indent="0" algn="ctr">
              <a:lnSpc>
                <a:spcPts val="8470"/>
              </a:lnSpc>
              <a:spcBef>
                <a:spcPct val="0"/>
              </a:spcBef>
            </a:pPr>
            <a:r>
              <a:rPr lang="en-US" sz="7700" b="1">
                <a:solidFill>
                  <a:srgbClr val="004A69"/>
                </a:solidFill>
                <a:latin typeface="Trebuchet MS Bold"/>
                <a:ea typeface="Trebuchet MS Bold"/>
                <a:cs typeface="Trebuchet MS Bold"/>
                <a:sym typeface="Trebuchet MS Bold"/>
              </a:rPr>
              <a:t>Learning Outcomes</a:t>
            </a:r>
          </a:p>
        </p:txBody>
      </p:sp>
      <p:grpSp>
        <p:nvGrpSpPr>
          <p:cNvPr id="15" name="Group 8">
            <a:extLst>
              <a:ext uri="{FF2B5EF4-FFF2-40B4-BE49-F238E27FC236}">
                <a16:creationId xmlns:a16="http://schemas.microsoft.com/office/drawing/2014/main" id="{DFDB055A-9EA4-5A7C-8AE6-6BCA42EACA94}"/>
              </a:ext>
            </a:extLst>
          </p:cNvPr>
          <p:cNvGrpSpPr/>
          <p:nvPr/>
        </p:nvGrpSpPr>
        <p:grpSpPr>
          <a:xfrm>
            <a:off x="1028700" y="2576258"/>
            <a:ext cx="16230600" cy="7347060"/>
            <a:chOff x="0" y="-19050"/>
            <a:chExt cx="4274726" cy="1769458"/>
          </a:xfrm>
        </p:grpSpPr>
        <p:sp>
          <p:nvSpPr>
            <p:cNvPr id="13" name="Freeform 9">
              <a:extLst>
                <a:ext uri="{FF2B5EF4-FFF2-40B4-BE49-F238E27FC236}">
                  <a16:creationId xmlns:a16="http://schemas.microsoft.com/office/drawing/2014/main" id="{8478FA17-779A-AFE0-6295-DAD389347646}"/>
                </a:ext>
              </a:extLst>
            </p:cNvPr>
            <p:cNvSpPr/>
            <p:nvPr/>
          </p:nvSpPr>
          <p:spPr>
            <a:xfrm>
              <a:off x="0" y="0"/>
              <a:ext cx="4274726" cy="1750408"/>
            </a:xfrm>
            <a:custGeom>
              <a:avLst/>
              <a:gdLst/>
              <a:ahLst/>
              <a:cxnLst/>
              <a:rect l="l" t="t" r="r" b="b"/>
              <a:pathLst>
                <a:path w="4274726" h="1750408">
                  <a:moveTo>
                    <a:pt x="0" y="0"/>
                  </a:moveTo>
                  <a:lnTo>
                    <a:pt x="4274726" y="0"/>
                  </a:lnTo>
                  <a:lnTo>
                    <a:pt x="4274726" y="1750408"/>
                  </a:lnTo>
                  <a:lnTo>
                    <a:pt x="0" y="1750408"/>
                  </a:lnTo>
                  <a:close/>
                </a:path>
              </a:pathLst>
            </a:custGeom>
            <a:solidFill>
              <a:srgbClr val="FEF4E9"/>
            </a:solidFill>
          </p:spPr>
          <p:txBody>
            <a:bodyPr/>
            <a:lstStyle/>
            <a:p>
              <a:endParaRPr lang="en-GB"/>
            </a:p>
          </p:txBody>
        </p:sp>
        <p:sp>
          <p:nvSpPr>
            <p:cNvPr id="14" name="TextBox 10">
              <a:extLst>
                <a:ext uri="{FF2B5EF4-FFF2-40B4-BE49-F238E27FC236}">
                  <a16:creationId xmlns:a16="http://schemas.microsoft.com/office/drawing/2014/main" id="{238D1551-E4A3-D937-2086-A45411CAD7A0}"/>
                </a:ext>
              </a:extLst>
            </p:cNvPr>
            <p:cNvSpPr txBox="1"/>
            <p:nvPr/>
          </p:nvSpPr>
          <p:spPr>
            <a:xfrm>
              <a:off x="0" y="-19050"/>
              <a:ext cx="4274726" cy="1769458"/>
            </a:xfrm>
            <a:prstGeom prst="rect">
              <a:avLst/>
            </a:prstGeom>
          </p:spPr>
          <p:txBody>
            <a:bodyPr lIns="50800" tIns="50800" rIns="50800" bIns="50800" rtlCol="0" anchor="ctr"/>
            <a:lstStyle/>
            <a:p>
              <a:pPr algn="ctr">
                <a:lnSpc>
                  <a:spcPts val="2639"/>
                </a:lnSpc>
              </a:pPr>
              <a:endParaRPr/>
            </a:p>
          </p:txBody>
        </p:sp>
      </p:grpSp>
      <p:sp>
        <p:nvSpPr>
          <p:cNvPr id="16" name="TextBox 15">
            <a:extLst>
              <a:ext uri="{FF2B5EF4-FFF2-40B4-BE49-F238E27FC236}">
                <a16:creationId xmlns:a16="http://schemas.microsoft.com/office/drawing/2014/main" id="{92FE37DA-3CBD-EE75-37D9-632EB3929FF1}"/>
              </a:ext>
            </a:extLst>
          </p:cNvPr>
          <p:cNvSpPr txBox="1"/>
          <p:nvPr/>
        </p:nvSpPr>
        <p:spPr>
          <a:xfrm>
            <a:off x="1388919" y="2933700"/>
            <a:ext cx="15524017" cy="66544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3600">
                <a:solidFill>
                  <a:schemeClr val="tx2"/>
                </a:solidFill>
                <a:ea typeface="Calibri"/>
                <a:cs typeface="Calibri"/>
              </a:rPr>
              <a:t>I can participate in new opportunities and experiences​</a:t>
            </a:r>
            <a:endParaRPr lang="en-US"/>
          </a:p>
          <a:p>
            <a:pPr>
              <a:lnSpc>
                <a:spcPct val="150000"/>
              </a:lnSpc>
            </a:pPr>
            <a:r>
              <a:rPr lang="en-US" sz="3600">
                <a:solidFill>
                  <a:schemeClr val="tx2"/>
                </a:solidFill>
                <a:ea typeface="Calibri"/>
                <a:cs typeface="Calibri"/>
              </a:rPr>
              <a:t>I can speak in a group and share my opinions​</a:t>
            </a:r>
          </a:p>
          <a:p>
            <a:pPr>
              <a:lnSpc>
                <a:spcPct val="150000"/>
              </a:lnSpc>
            </a:pPr>
            <a:r>
              <a:rPr lang="en-US" sz="3600">
                <a:solidFill>
                  <a:schemeClr val="tx2"/>
                </a:solidFill>
                <a:ea typeface="Calibri"/>
                <a:cs typeface="Calibri"/>
              </a:rPr>
              <a:t>I can listen to other people's opinions​</a:t>
            </a:r>
          </a:p>
          <a:p>
            <a:pPr>
              <a:lnSpc>
                <a:spcPct val="150000"/>
              </a:lnSpc>
            </a:pPr>
            <a:r>
              <a:rPr lang="en-US" sz="3600">
                <a:solidFill>
                  <a:schemeClr val="tx2"/>
                </a:solidFill>
                <a:ea typeface="Calibri"/>
                <a:cs typeface="Calibri"/>
              </a:rPr>
              <a:t>I can work with others on group tasks​</a:t>
            </a:r>
          </a:p>
          <a:p>
            <a:pPr>
              <a:lnSpc>
                <a:spcPct val="150000"/>
              </a:lnSpc>
            </a:pPr>
            <a:r>
              <a:rPr lang="en-US" sz="3600">
                <a:solidFill>
                  <a:schemeClr val="tx2"/>
                </a:solidFill>
                <a:ea typeface="Calibri"/>
                <a:cs typeface="Calibri"/>
              </a:rPr>
              <a:t>I can participate in decision making processes​</a:t>
            </a:r>
          </a:p>
          <a:p>
            <a:pPr>
              <a:lnSpc>
                <a:spcPct val="150000"/>
              </a:lnSpc>
            </a:pPr>
            <a:r>
              <a:rPr lang="en-US" sz="3600">
                <a:solidFill>
                  <a:schemeClr val="tx2"/>
                </a:solidFill>
                <a:ea typeface="Calibri"/>
                <a:cs typeface="Calibri"/>
              </a:rPr>
              <a:t>I can explain why I made a choice​</a:t>
            </a:r>
          </a:p>
          <a:p>
            <a:pPr>
              <a:lnSpc>
                <a:spcPct val="150000"/>
              </a:lnSpc>
            </a:pPr>
            <a:r>
              <a:rPr lang="en-US" sz="3600">
                <a:solidFill>
                  <a:schemeClr val="tx2"/>
                </a:solidFill>
                <a:ea typeface="Calibri"/>
                <a:cs typeface="Calibri"/>
              </a:rPr>
              <a:t>I can take action on issues that are important to me​</a:t>
            </a:r>
          </a:p>
          <a:p>
            <a:pPr>
              <a:lnSpc>
                <a:spcPct val="150000"/>
              </a:lnSpc>
            </a:pPr>
            <a:r>
              <a:rPr lang="en-US" sz="3600">
                <a:solidFill>
                  <a:schemeClr val="tx2"/>
                </a:solidFill>
                <a:ea typeface="Calibri"/>
                <a:cs typeface="Calibri"/>
              </a:rPr>
              <a:t>I can influence decision-making​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D4ED"/>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145768" y="-1826984"/>
            <a:ext cx="13308237" cy="13940969"/>
            <a:chOff x="0" y="0"/>
            <a:chExt cx="660400" cy="691798"/>
          </a:xfrm>
        </p:grpSpPr>
        <p:sp>
          <p:nvSpPr>
            <p:cNvPr id="3" name="Freeform 3"/>
            <p:cNvSpPr/>
            <p:nvPr/>
          </p:nvSpPr>
          <p:spPr>
            <a:xfrm>
              <a:off x="0" y="0"/>
              <a:ext cx="660400" cy="691798"/>
            </a:xfrm>
            <a:custGeom>
              <a:avLst/>
              <a:gdLst/>
              <a:ahLst/>
              <a:cxnLst/>
              <a:rect l="l" t="t" r="r" b="b"/>
              <a:pathLst>
                <a:path w="660400" h="691798">
                  <a:moveTo>
                    <a:pt x="220252" y="672729"/>
                  </a:moveTo>
                  <a:cubicBezTo>
                    <a:pt x="254109" y="684243"/>
                    <a:pt x="292600" y="691798"/>
                    <a:pt x="330378" y="691798"/>
                  </a:cubicBezTo>
                  <a:cubicBezTo>
                    <a:pt x="368157" y="691798"/>
                    <a:pt x="404509" y="685321"/>
                    <a:pt x="438009" y="673807"/>
                  </a:cubicBezTo>
                  <a:cubicBezTo>
                    <a:pt x="438723" y="673448"/>
                    <a:pt x="439435" y="673448"/>
                    <a:pt x="440148" y="673089"/>
                  </a:cubicBezTo>
                  <a:cubicBezTo>
                    <a:pt x="565955" y="627033"/>
                    <a:pt x="658618" y="505419"/>
                    <a:pt x="660400" y="365984"/>
                  </a:cubicBezTo>
                  <a:lnTo>
                    <a:pt x="660400" y="0"/>
                  </a:lnTo>
                  <a:lnTo>
                    <a:pt x="0" y="0"/>
                  </a:lnTo>
                  <a:lnTo>
                    <a:pt x="0" y="365712"/>
                  </a:lnTo>
                  <a:cubicBezTo>
                    <a:pt x="1782" y="506138"/>
                    <a:pt x="93019" y="627753"/>
                    <a:pt x="220252" y="672729"/>
                  </a:cubicBezTo>
                  <a:close/>
                </a:path>
              </a:pathLst>
            </a:custGeom>
            <a:solidFill>
              <a:srgbClr val="E6F4FA"/>
            </a:solidFill>
          </p:spPr>
          <p:txBody>
            <a:bodyPr/>
            <a:lstStyle/>
            <a:p>
              <a:endParaRPr lang="en-GB"/>
            </a:p>
          </p:txBody>
        </p:sp>
        <p:sp>
          <p:nvSpPr>
            <p:cNvPr id="4" name="TextBox 4"/>
            <p:cNvSpPr txBox="1"/>
            <p:nvPr/>
          </p:nvSpPr>
          <p:spPr>
            <a:xfrm>
              <a:off x="0" y="-19050"/>
              <a:ext cx="660400" cy="583848"/>
            </a:xfrm>
            <a:prstGeom prst="rect">
              <a:avLst/>
            </a:prstGeom>
          </p:spPr>
          <p:txBody>
            <a:bodyPr lIns="50800" tIns="50800" rIns="50800" bIns="50800" rtlCol="0" anchor="ctr"/>
            <a:lstStyle/>
            <a:p>
              <a:pPr algn="ctr">
                <a:lnSpc>
                  <a:spcPts val="2639"/>
                </a:lnSpc>
              </a:pPr>
              <a:endParaRPr/>
            </a:p>
          </p:txBody>
        </p:sp>
      </p:grpSp>
      <p:sp>
        <p:nvSpPr>
          <p:cNvPr id="5" name="TextBox 5"/>
          <p:cNvSpPr txBox="1"/>
          <p:nvPr/>
        </p:nvSpPr>
        <p:spPr>
          <a:xfrm>
            <a:off x="1661137" y="2009775"/>
            <a:ext cx="8507501" cy="6324600"/>
          </a:xfrm>
          <a:prstGeom prst="rect">
            <a:avLst/>
          </a:prstGeom>
        </p:spPr>
        <p:txBody>
          <a:bodyPr lIns="0" tIns="0" rIns="0" bIns="0" rtlCol="0" anchor="t">
            <a:spAutoFit/>
          </a:bodyPr>
          <a:lstStyle/>
          <a:p>
            <a:pPr marL="0" lvl="0" indent="0" algn="l">
              <a:lnSpc>
                <a:spcPts val="8250"/>
              </a:lnSpc>
              <a:spcBef>
                <a:spcPct val="0"/>
              </a:spcBef>
            </a:pPr>
            <a:r>
              <a:rPr lang="en-US" sz="7500" b="1">
                <a:solidFill>
                  <a:srgbClr val="004A69"/>
                </a:solidFill>
                <a:latin typeface="Trebuchet MS Bold"/>
                <a:ea typeface="Trebuchet MS Bold"/>
                <a:cs typeface="Trebuchet MS Bold"/>
                <a:sym typeface="Trebuchet MS Bold"/>
              </a:rPr>
              <a:t>The Scottish Youth Parliament is the democratically elected voice of Scotland’s young people</a:t>
            </a:r>
          </a:p>
        </p:txBody>
      </p:sp>
      <p:sp>
        <p:nvSpPr>
          <p:cNvPr id="6" name="Freeform 6"/>
          <p:cNvSpPr/>
          <p:nvPr/>
        </p:nvSpPr>
        <p:spPr>
          <a:xfrm>
            <a:off x="11715103" y="2020142"/>
            <a:ext cx="5544197" cy="6246715"/>
          </a:xfrm>
          <a:custGeom>
            <a:avLst/>
            <a:gdLst/>
            <a:ahLst/>
            <a:cxnLst/>
            <a:rect l="l" t="t" r="r" b="b"/>
            <a:pathLst>
              <a:path w="5544197" h="6246715">
                <a:moveTo>
                  <a:pt x="0" y="0"/>
                </a:moveTo>
                <a:lnTo>
                  <a:pt x="5544197" y="0"/>
                </a:lnTo>
                <a:lnTo>
                  <a:pt x="5544197" y="6246716"/>
                </a:lnTo>
                <a:lnTo>
                  <a:pt x="0" y="6246716"/>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11121748" y="0"/>
            <a:ext cx="7166252" cy="9806661"/>
            <a:chOff x="0" y="0"/>
            <a:chExt cx="9555003" cy="13075548"/>
          </a:xfrm>
        </p:grpSpPr>
        <p:pic>
          <p:nvPicPr>
            <p:cNvPr id="3" name="Picture 3"/>
            <p:cNvPicPr>
              <a:picLocks noChangeAspect="1"/>
            </p:cNvPicPr>
            <p:nvPr/>
          </p:nvPicPr>
          <p:blipFill>
            <a:blip r:embed="rId2"/>
            <a:srcRect l="25272" r="26011"/>
            <a:stretch>
              <a:fillRect/>
            </a:stretch>
          </p:blipFill>
          <p:spPr>
            <a:xfrm>
              <a:off x="0" y="0"/>
              <a:ext cx="9555003" cy="13075548"/>
            </a:xfrm>
            <a:prstGeom prst="rect">
              <a:avLst/>
            </a:prstGeom>
          </p:spPr>
        </p:pic>
      </p:grpSp>
      <p:grpSp>
        <p:nvGrpSpPr>
          <p:cNvPr id="4" name="Group 4"/>
          <p:cNvGrpSpPr/>
          <p:nvPr/>
        </p:nvGrpSpPr>
        <p:grpSpPr>
          <a:xfrm>
            <a:off x="0" y="9806661"/>
            <a:ext cx="18288000" cy="480339"/>
            <a:chOff x="0" y="0"/>
            <a:chExt cx="4816593" cy="126509"/>
          </a:xfrm>
        </p:grpSpPr>
        <p:sp>
          <p:nvSpPr>
            <p:cNvPr id="5" name="Freeform 5"/>
            <p:cNvSpPr/>
            <p:nvPr/>
          </p:nvSpPr>
          <p:spPr>
            <a:xfrm>
              <a:off x="0" y="0"/>
              <a:ext cx="4816592" cy="126509"/>
            </a:xfrm>
            <a:custGeom>
              <a:avLst/>
              <a:gdLst/>
              <a:ahLst/>
              <a:cxnLst/>
              <a:rect l="l" t="t" r="r" b="b"/>
              <a:pathLst>
                <a:path w="4816592" h="126509">
                  <a:moveTo>
                    <a:pt x="0" y="0"/>
                  </a:moveTo>
                  <a:lnTo>
                    <a:pt x="4816592" y="0"/>
                  </a:lnTo>
                  <a:lnTo>
                    <a:pt x="4816592" y="126509"/>
                  </a:lnTo>
                  <a:lnTo>
                    <a:pt x="0" y="126509"/>
                  </a:lnTo>
                  <a:close/>
                </a:path>
              </a:pathLst>
            </a:custGeom>
            <a:solidFill>
              <a:srgbClr val="F9B062"/>
            </a:solidFill>
          </p:spPr>
          <p:txBody>
            <a:bodyPr/>
            <a:lstStyle/>
            <a:p>
              <a:endParaRPr lang="en-GB"/>
            </a:p>
          </p:txBody>
        </p:sp>
        <p:sp>
          <p:nvSpPr>
            <p:cNvPr id="6" name="TextBox 6"/>
            <p:cNvSpPr txBox="1"/>
            <p:nvPr/>
          </p:nvSpPr>
          <p:spPr>
            <a:xfrm>
              <a:off x="0" y="-19050"/>
              <a:ext cx="4816593" cy="145559"/>
            </a:xfrm>
            <a:prstGeom prst="rect">
              <a:avLst/>
            </a:prstGeom>
          </p:spPr>
          <p:txBody>
            <a:bodyPr lIns="50800" tIns="50800" rIns="50800" bIns="50800" rtlCol="0" anchor="ctr"/>
            <a:lstStyle/>
            <a:p>
              <a:pPr algn="ctr">
                <a:lnSpc>
                  <a:spcPts val="2639"/>
                </a:lnSpc>
              </a:pPr>
              <a:endParaRPr/>
            </a:p>
          </p:txBody>
        </p:sp>
      </p:grpSp>
      <p:sp>
        <p:nvSpPr>
          <p:cNvPr id="7" name="TextBox 7"/>
          <p:cNvSpPr txBox="1"/>
          <p:nvPr/>
        </p:nvSpPr>
        <p:spPr>
          <a:xfrm>
            <a:off x="1028700" y="911083"/>
            <a:ext cx="9062258" cy="1097916"/>
          </a:xfrm>
          <a:prstGeom prst="rect">
            <a:avLst/>
          </a:prstGeom>
        </p:spPr>
        <p:txBody>
          <a:bodyPr lIns="0" tIns="0" rIns="0" bIns="0" rtlCol="0" anchor="t">
            <a:spAutoFit/>
          </a:bodyPr>
          <a:lstStyle/>
          <a:p>
            <a:pPr marL="0" lvl="0" indent="0" algn="l">
              <a:lnSpc>
                <a:spcPts val="8470"/>
              </a:lnSpc>
              <a:spcBef>
                <a:spcPct val="0"/>
              </a:spcBef>
            </a:pPr>
            <a:r>
              <a:rPr lang="en-US" sz="7700" b="1">
                <a:solidFill>
                  <a:srgbClr val="004A69"/>
                </a:solidFill>
                <a:latin typeface="Trebuchet MS Bold"/>
                <a:ea typeface="Trebuchet MS Bold"/>
                <a:cs typeface="Trebuchet MS Bold"/>
                <a:sym typeface="Trebuchet MS Bold"/>
              </a:rPr>
              <a:t>About SYP</a:t>
            </a:r>
          </a:p>
        </p:txBody>
      </p:sp>
      <p:sp>
        <p:nvSpPr>
          <p:cNvPr id="8" name="TextBox 8"/>
          <p:cNvSpPr txBox="1"/>
          <p:nvPr/>
        </p:nvSpPr>
        <p:spPr>
          <a:xfrm>
            <a:off x="1028700" y="2904349"/>
            <a:ext cx="9062258" cy="6263381"/>
          </a:xfrm>
          <a:prstGeom prst="rect">
            <a:avLst/>
          </a:prstGeom>
        </p:spPr>
        <p:txBody>
          <a:bodyPr lIns="0" tIns="0" rIns="0" bIns="0" rtlCol="0" anchor="t">
            <a:spAutoFit/>
          </a:bodyPr>
          <a:lstStyle/>
          <a:p>
            <a:pPr marL="626110" lvl="1" indent="-313055">
              <a:lnSpc>
                <a:spcPts val="4060"/>
              </a:lnSpc>
              <a:buFont typeface="Arial"/>
              <a:buChar char="•"/>
            </a:pPr>
            <a:r>
              <a:rPr lang="en-US" sz="2900">
                <a:solidFill>
                  <a:srgbClr val="004A69"/>
                </a:solidFill>
                <a:latin typeface="Trebuchet MS"/>
                <a:ea typeface="Trebuchet MS"/>
                <a:cs typeface="Trebuchet MS"/>
                <a:sym typeface="Trebuchet MS"/>
              </a:rPr>
              <a:t>SYP is youth-led. Young people decide how we run.</a:t>
            </a:r>
          </a:p>
          <a:p>
            <a:pPr marL="313055" lvl="1">
              <a:lnSpc>
                <a:spcPts val="4060"/>
              </a:lnSpc>
            </a:pPr>
            <a:endParaRPr lang="en-US" sz="2900">
              <a:solidFill>
                <a:srgbClr val="004A69"/>
              </a:solidFill>
              <a:latin typeface="Trebuchet MS"/>
            </a:endParaRPr>
          </a:p>
          <a:p>
            <a:pPr marL="626110" lvl="1" indent="-313055" algn="l">
              <a:lnSpc>
                <a:spcPts val="4060"/>
              </a:lnSpc>
              <a:buFont typeface="Arial"/>
              <a:buChar char="•"/>
            </a:pPr>
            <a:r>
              <a:rPr lang="en-US" sz="2900">
                <a:solidFill>
                  <a:srgbClr val="004A69"/>
                </a:solidFill>
                <a:latin typeface="Trebuchet MS"/>
                <a:ea typeface="Trebuchet MS"/>
                <a:cs typeface="Trebuchet MS"/>
                <a:sym typeface="Trebuchet MS"/>
              </a:rPr>
              <a:t>The Youth Parliament is one day older than the main Scottish Parliament.</a:t>
            </a:r>
            <a:endParaRPr lang="en-US" sz="2900">
              <a:solidFill>
                <a:srgbClr val="004A69"/>
              </a:solidFill>
              <a:latin typeface="Trebuchet MS"/>
              <a:ea typeface="Trebuchet MS"/>
              <a:cs typeface="Trebuchet MS"/>
            </a:endParaRPr>
          </a:p>
          <a:p>
            <a:pPr marL="313055" lvl="1">
              <a:lnSpc>
                <a:spcPts val="4060"/>
              </a:lnSpc>
            </a:pPr>
            <a:endParaRPr lang="en-US" sz="2900">
              <a:solidFill>
                <a:srgbClr val="004A69"/>
              </a:solidFill>
              <a:latin typeface="Trebuchet MS"/>
              <a:ea typeface="Trebuchet MS"/>
              <a:cs typeface="Trebuchet MS"/>
            </a:endParaRPr>
          </a:p>
          <a:p>
            <a:pPr marL="626110" lvl="1" indent="-313055">
              <a:lnSpc>
                <a:spcPts val="4060"/>
              </a:lnSpc>
              <a:buFont typeface="Arial"/>
              <a:buChar char="•"/>
            </a:pPr>
            <a:r>
              <a:rPr lang="en-US" sz="2900">
                <a:solidFill>
                  <a:srgbClr val="004A69"/>
                </a:solidFill>
                <a:latin typeface="Trebuchet MS"/>
                <a:ea typeface="Trebuchet MS"/>
                <a:cs typeface="Trebuchet MS"/>
                <a:sym typeface="Trebuchet MS"/>
              </a:rPr>
              <a:t>There are over 160 Members of the Scottish Youth Parliament (MSYPs).</a:t>
            </a:r>
            <a:endParaRPr lang="en-US" sz="2900">
              <a:solidFill>
                <a:srgbClr val="004A69"/>
              </a:solidFill>
              <a:latin typeface="Trebuchet MS"/>
              <a:ea typeface="Trebuchet MS"/>
              <a:cs typeface="Trebuchet MS"/>
            </a:endParaRPr>
          </a:p>
          <a:p>
            <a:pPr marL="626110" lvl="1" indent="-313055">
              <a:lnSpc>
                <a:spcPts val="4060"/>
              </a:lnSpc>
              <a:buFont typeface="Arial"/>
              <a:buChar char="•"/>
            </a:pPr>
            <a:r>
              <a:rPr lang="en-US" sz="2900">
                <a:solidFill>
                  <a:srgbClr val="004A69"/>
                </a:solidFill>
                <a:latin typeface="Trebuchet MS"/>
                <a:ea typeface="Trebuchet MS"/>
                <a:cs typeface="Trebuchet MS"/>
                <a:sym typeface="Trebuchet MS"/>
              </a:rPr>
              <a:t>We want to make Scotland the best place in the world to grow up.</a:t>
            </a:r>
            <a:endParaRPr lang="en-US" sz="2900">
              <a:solidFill>
                <a:srgbClr val="004A69"/>
              </a:solidFill>
              <a:latin typeface="Trebuchet MS"/>
              <a:ea typeface="Trebuchet MS"/>
              <a:cs typeface="Trebuchet MS"/>
            </a:endParaRPr>
          </a:p>
          <a:p>
            <a:pPr marL="626110" lvl="1" indent="-313055">
              <a:lnSpc>
                <a:spcPts val="4060"/>
              </a:lnSpc>
              <a:buFont typeface="Arial"/>
              <a:buChar char="•"/>
            </a:pPr>
            <a:endParaRPr lang="en-US" sz="2900">
              <a:solidFill>
                <a:srgbClr val="004A69"/>
              </a:solidFill>
              <a:latin typeface="Trebuchet MS"/>
              <a:ea typeface="Trebuchet MS"/>
              <a:cs typeface="Trebuchet MS"/>
              <a:sym typeface="Trebuchet MS"/>
            </a:endParaRPr>
          </a:p>
          <a:p>
            <a:pPr marL="626110" lvl="1" indent="-313055">
              <a:lnSpc>
                <a:spcPts val="4060"/>
              </a:lnSpc>
              <a:buFont typeface="Arial"/>
              <a:buChar char="•"/>
            </a:pPr>
            <a:r>
              <a:rPr lang="en-US" sz="2900">
                <a:solidFill>
                  <a:srgbClr val="004A69"/>
                </a:solidFill>
                <a:latin typeface="Trebuchet MS"/>
                <a:ea typeface="Trebuchet MS"/>
                <a:cs typeface="Trebuchet MS"/>
                <a:sym typeface="Trebuchet MS"/>
              </a:rPr>
              <a:t>MSYPs have made change for young people like free bus travel. </a:t>
            </a:r>
            <a:endParaRPr lang="en-US" sz="2900">
              <a:solidFill>
                <a:srgbClr val="004A69"/>
              </a:solidFill>
              <a:latin typeface="Trebuchet MS"/>
              <a:ea typeface="Trebuchet MS"/>
              <a:cs typeface="Trebuchet MS"/>
            </a:endParaRPr>
          </a:p>
        </p:txBody>
      </p:sp>
      <p:sp>
        <p:nvSpPr>
          <p:cNvPr id="9" name="TextBox 9"/>
          <p:cNvSpPr txBox="1"/>
          <p:nvPr/>
        </p:nvSpPr>
        <p:spPr>
          <a:xfrm>
            <a:off x="12150448" y="8263751"/>
            <a:ext cx="5108852" cy="1268730"/>
          </a:xfrm>
          <a:prstGeom prst="rect">
            <a:avLst/>
          </a:prstGeom>
        </p:spPr>
        <p:txBody>
          <a:bodyPr lIns="0" tIns="0" rIns="0" bIns="0" rtlCol="0" anchor="t">
            <a:spAutoFit/>
          </a:bodyPr>
          <a:lstStyle/>
          <a:p>
            <a:pPr algn="r">
              <a:lnSpc>
                <a:spcPts val="2520"/>
              </a:lnSpc>
            </a:pPr>
            <a:r>
              <a:rPr lang="en-US" sz="1800" b="1" i="1">
                <a:solidFill>
                  <a:srgbClr val="FFFFFF"/>
                </a:solidFill>
                <a:latin typeface="Trebuchet MS Bold Italics"/>
                <a:ea typeface="Trebuchet MS Bold Italics"/>
                <a:cs typeface="Trebuchet MS Bold Italics"/>
                <a:sym typeface="Trebuchet MS Bold Italics"/>
              </a:rPr>
              <a:t>SYP Chair Ellie Craig MSYP alongside Alison Johnstone, Presiding Officer of the Scottish Parliament, chairing a MSYP debate in Parliament in November 2024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612220"/>
            <a:chOff x="0" y="0"/>
            <a:chExt cx="4816593" cy="687992"/>
          </a:xfrm>
        </p:grpSpPr>
        <p:sp>
          <p:nvSpPr>
            <p:cNvPr id="3" name="Freeform 3"/>
            <p:cNvSpPr/>
            <p:nvPr/>
          </p:nvSpPr>
          <p:spPr>
            <a:xfrm>
              <a:off x="0" y="0"/>
              <a:ext cx="4816592" cy="687992"/>
            </a:xfrm>
            <a:custGeom>
              <a:avLst/>
              <a:gdLst/>
              <a:ahLst/>
              <a:cxnLst/>
              <a:rect l="l" t="t" r="r" b="b"/>
              <a:pathLst>
                <a:path w="4816592" h="687992">
                  <a:moveTo>
                    <a:pt x="0" y="0"/>
                  </a:moveTo>
                  <a:lnTo>
                    <a:pt x="4816592" y="0"/>
                  </a:lnTo>
                  <a:lnTo>
                    <a:pt x="4816592" y="687992"/>
                  </a:lnTo>
                  <a:lnTo>
                    <a:pt x="0" y="687992"/>
                  </a:lnTo>
                  <a:close/>
                </a:path>
              </a:pathLst>
            </a:custGeom>
            <a:solidFill>
              <a:srgbClr val="99D4ED"/>
            </a:solidFill>
          </p:spPr>
          <p:txBody>
            <a:bodyPr/>
            <a:lstStyle/>
            <a:p>
              <a:endParaRPr lang="en-GB"/>
            </a:p>
          </p:txBody>
        </p:sp>
        <p:sp>
          <p:nvSpPr>
            <p:cNvPr id="4" name="TextBox 4"/>
            <p:cNvSpPr txBox="1"/>
            <p:nvPr/>
          </p:nvSpPr>
          <p:spPr>
            <a:xfrm>
              <a:off x="0" y="-19050"/>
              <a:ext cx="4816593" cy="707042"/>
            </a:xfrm>
            <a:prstGeom prst="rect">
              <a:avLst/>
            </a:prstGeom>
          </p:spPr>
          <p:txBody>
            <a:bodyPr lIns="50800" tIns="50800" rIns="50800" bIns="50800" rtlCol="0" anchor="ctr"/>
            <a:lstStyle/>
            <a:p>
              <a:pPr algn="ctr">
                <a:lnSpc>
                  <a:spcPts val="2639"/>
                </a:lnSpc>
              </a:pPr>
              <a:endParaRPr/>
            </a:p>
          </p:txBody>
        </p:sp>
      </p:grpSp>
      <p:grpSp>
        <p:nvGrpSpPr>
          <p:cNvPr id="5" name="Group 5"/>
          <p:cNvGrpSpPr/>
          <p:nvPr/>
        </p:nvGrpSpPr>
        <p:grpSpPr>
          <a:xfrm>
            <a:off x="1028700" y="781999"/>
            <a:ext cx="16230600" cy="1830221"/>
            <a:chOff x="0" y="0"/>
            <a:chExt cx="4274726" cy="482034"/>
          </a:xfrm>
        </p:grpSpPr>
        <p:sp>
          <p:nvSpPr>
            <p:cNvPr id="6" name="Freeform 6"/>
            <p:cNvSpPr/>
            <p:nvPr/>
          </p:nvSpPr>
          <p:spPr>
            <a:xfrm>
              <a:off x="0" y="0"/>
              <a:ext cx="4274726" cy="482034"/>
            </a:xfrm>
            <a:custGeom>
              <a:avLst/>
              <a:gdLst/>
              <a:ahLst/>
              <a:cxnLst/>
              <a:rect l="l" t="t" r="r" b="b"/>
              <a:pathLst>
                <a:path w="4274726" h="482034">
                  <a:moveTo>
                    <a:pt x="0" y="0"/>
                  </a:moveTo>
                  <a:lnTo>
                    <a:pt x="4274726" y="0"/>
                  </a:lnTo>
                  <a:lnTo>
                    <a:pt x="4274726" y="482034"/>
                  </a:lnTo>
                  <a:lnTo>
                    <a:pt x="0" y="482034"/>
                  </a:lnTo>
                  <a:close/>
                </a:path>
              </a:pathLst>
            </a:custGeom>
            <a:solidFill>
              <a:srgbClr val="F9B062"/>
            </a:solidFill>
          </p:spPr>
          <p:txBody>
            <a:bodyPr/>
            <a:lstStyle/>
            <a:p>
              <a:endParaRPr lang="en-GB"/>
            </a:p>
          </p:txBody>
        </p:sp>
        <p:sp>
          <p:nvSpPr>
            <p:cNvPr id="7" name="TextBox 7"/>
            <p:cNvSpPr txBox="1"/>
            <p:nvPr/>
          </p:nvSpPr>
          <p:spPr>
            <a:xfrm>
              <a:off x="0" y="-19050"/>
              <a:ext cx="4274726" cy="501084"/>
            </a:xfrm>
            <a:prstGeom prst="rect">
              <a:avLst/>
            </a:prstGeom>
          </p:spPr>
          <p:txBody>
            <a:bodyPr lIns="50800" tIns="50800" rIns="50800" bIns="50800" rtlCol="0" anchor="ctr"/>
            <a:lstStyle/>
            <a:p>
              <a:pPr algn="ctr">
                <a:lnSpc>
                  <a:spcPts val="2639"/>
                </a:lnSpc>
              </a:pPr>
              <a:endParaRPr/>
            </a:p>
          </p:txBody>
        </p:sp>
      </p:grpSp>
      <p:grpSp>
        <p:nvGrpSpPr>
          <p:cNvPr id="8" name="Group 8"/>
          <p:cNvGrpSpPr/>
          <p:nvPr/>
        </p:nvGrpSpPr>
        <p:grpSpPr>
          <a:xfrm>
            <a:off x="1028700" y="2612220"/>
            <a:ext cx="16230600" cy="6646080"/>
            <a:chOff x="0" y="0"/>
            <a:chExt cx="4274726" cy="1750408"/>
          </a:xfrm>
        </p:grpSpPr>
        <p:sp>
          <p:nvSpPr>
            <p:cNvPr id="9" name="Freeform 9"/>
            <p:cNvSpPr/>
            <p:nvPr/>
          </p:nvSpPr>
          <p:spPr>
            <a:xfrm>
              <a:off x="0" y="0"/>
              <a:ext cx="4274726" cy="1750408"/>
            </a:xfrm>
            <a:custGeom>
              <a:avLst/>
              <a:gdLst/>
              <a:ahLst/>
              <a:cxnLst/>
              <a:rect l="l" t="t" r="r" b="b"/>
              <a:pathLst>
                <a:path w="4274726" h="1750408">
                  <a:moveTo>
                    <a:pt x="0" y="0"/>
                  </a:moveTo>
                  <a:lnTo>
                    <a:pt x="4274726" y="0"/>
                  </a:lnTo>
                  <a:lnTo>
                    <a:pt x="4274726" y="1750408"/>
                  </a:lnTo>
                  <a:lnTo>
                    <a:pt x="0" y="1750408"/>
                  </a:lnTo>
                  <a:close/>
                </a:path>
              </a:pathLst>
            </a:custGeom>
            <a:solidFill>
              <a:srgbClr val="FEF4E9"/>
            </a:solidFill>
          </p:spPr>
          <p:txBody>
            <a:bodyPr/>
            <a:lstStyle/>
            <a:p>
              <a:endParaRPr lang="en-GB"/>
            </a:p>
          </p:txBody>
        </p:sp>
        <p:sp>
          <p:nvSpPr>
            <p:cNvPr id="10" name="TextBox 10"/>
            <p:cNvSpPr txBox="1"/>
            <p:nvPr/>
          </p:nvSpPr>
          <p:spPr>
            <a:xfrm>
              <a:off x="0" y="-19050"/>
              <a:ext cx="4274726" cy="1769458"/>
            </a:xfrm>
            <a:prstGeom prst="rect">
              <a:avLst/>
            </a:prstGeom>
          </p:spPr>
          <p:txBody>
            <a:bodyPr lIns="50800" tIns="50800" rIns="50800" bIns="50800" rtlCol="0" anchor="ctr"/>
            <a:lstStyle/>
            <a:p>
              <a:pPr algn="ctr">
                <a:lnSpc>
                  <a:spcPts val="2639"/>
                </a:lnSpc>
              </a:pPr>
              <a:endParaRPr/>
            </a:p>
          </p:txBody>
        </p:sp>
      </p:grpSp>
      <p:sp>
        <p:nvSpPr>
          <p:cNvPr id="11" name="TextBox 11"/>
          <p:cNvSpPr txBox="1"/>
          <p:nvPr/>
        </p:nvSpPr>
        <p:spPr>
          <a:xfrm>
            <a:off x="1796737" y="3086015"/>
            <a:ext cx="14440704" cy="2595711"/>
          </a:xfrm>
          <a:prstGeom prst="rect">
            <a:avLst/>
          </a:prstGeom>
        </p:spPr>
        <p:txBody>
          <a:bodyPr lIns="0" tIns="0" rIns="0" bIns="0" rtlCol="0" anchor="t">
            <a:spAutoFit/>
          </a:bodyPr>
          <a:lstStyle/>
          <a:p>
            <a:pPr marL="626110" lvl="1" indent="-313055">
              <a:lnSpc>
                <a:spcPct val="150000"/>
              </a:lnSpc>
              <a:buFont typeface="Arial"/>
              <a:buChar char="•"/>
            </a:pPr>
            <a:r>
              <a:rPr lang="en-US" sz="2900">
                <a:solidFill>
                  <a:srgbClr val="004A69"/>
                </a:solidFill>
                <a:latin typeface="Trebuchet MS"/>
                <a:ea typeface="Trebuchet MS"/>
                <a:cs typeface="Trebuchet MS"/>
                <a:sym typeface="Trebuchet MS"/>
              </a:rPr>
              <a:t>Every five years SYP create a manifesto. This is a document with a list of ideas which young people think decision makers need to do. </a:t>
            </a:r>
            <a:endParaRPr lang="en-US" sz="2900">
              <a:solidFill>
                <a:srgbClr val="004A69"/>
              </a:solidFill>
              <a:latin typeface="Trebuchet MS"/>
            </a:endParaRPr>
          </a:p>
          <a:p>
            <a:pPr marL="626110" lvl="1" indent="-313055">
              <a:lnSpc>
                <a:spcPct val="150000"/>
              </a:lnSpc>
              <a:buFont typeface="Arial"/>
              <a:buChar char="•"/>
            </a:pPr>
            <a:r>
              <a:rPr lang="en-US" sz="2900">
                <a:solidFill>
                  <a:srgbClr val="004A69"/>
                </a:solidFill>
                <a:latin typeface="Trebuchet MS"/>
                <a:ea typeface="Trebuchet MS"/>
                <a:cs typeface="Trebuchet MS"/>
              </a:rPr>
              <a:t>Young people choose all the ideas in the manifesto.</a:t>
            </a:r>
          </a:p>
          <a:p>
            <a:pPr marL="626110" lvl="1" indent="-313055">
              <a:lnSpc>
                <a:spcPct val="150000"/>
              </a:lnSpc>
              <a:buFont typeface="Arial"/>
              <a:buChar char="•"/>
            </a:pPr>
            <a:r>
              <a:rPr lang="en-US" sz="2900">
                <a:solidFill>
                  <a:srgbClr val="004A69"/>
                </a:solidFill>
                <a:latin typeface="Trebuchet MS"/>
                <a:ea typeface="Trebuchet MS"/>
                <a:cs typeface="Trebuchet MS"/>
              </a:rPr>
              <a:t>SYP will use the ideas chosen by young people to plan our work until 2031.</a:t>
            </a:r>
          </a:p>
        </p:txBody>
      </p:sp>
      <p:sp>
        <p:nvSpPr>
          <p:cNvPr id="12" name="Freeform 12"/>
          <p:cNvSpPr/>
          <p:nvPr/>
        </p:nvSpPr>
        <p:spPr>
          <a:xfrm>
            <a:off x="15208774" y="5147178"/>
            <a:ext cx="2950639" cy="5139822"/>
          </a:xfrm>
          <a:custGeom>
            <a:avLst/>
            <a:gdLst/>
            <a:ahLst/>
            <a:cxnLst/>
            <a:rect l="l" t="t" r="r" b="b"/>
            <a:pathLst>
              <a:path w="2950639" h="5139822">
                <a:moveTo>
                  <a:pt x="0" y="0"/>
                </a:moveTo>
                <a:lnTo>
                  <a:pt x="2950639" y="0"/>
                </a:lnTo>
                <a:lnTo>
                  <a:pt x="2950639" y="5139822"/>
                </a:lnTo>
                <a:lnTo>
                  <a:pt x="0" y="5139822"/>
                </a:lnTo>
                <a:lnTo>
                  <a:pt x="0" y="0"/>
                </a:lnTo>
                <a:close/>
              </a:path>
            </a:pathLst>
          </a:custGeom>
          <a:blipFill>
            <a:blip r:embed="rId2"/>
            <a:stretch>
              <a:fillRect/>
            </a:stretch>
          </a:blipFill>
        </p:spPr>
        <p:txBody>
          <a:bodyPr/>
          <a:lstStyle/>
          <a:p>
            <a:endParaRPr lang="en-GB"/>
          </a:p>
        </p:txBody>
      </p:sp>
      <p:sp>
        <p:nvSpPr>
          <p:cNvPr id="13" name="TextBox 13"/>
          <p:cNvSpPr txBox="1"/>
          <p:nvPr/>
        </p:nvSpPr>
        <p:spPr>
          <a:xfrm>
            <a:off x="1796737" y="1190625"/>
            <a:ext cx="14694527" cy="1065674"/>
          </a:xfrm>
          <a:prstGeom prst="rect">
            <a:avLst/>
          </a:prstGeom>
        </p:spPr>
        <p:txBody>
          <a:bodyPr lIns="0" tIns="0" rIns="0" bIns="0" rtlCol="0" anchor="t">
            <a:spAutoFit/>
          </a:bodyPr>
          <a:lstStyle/>
          <a:p>
            <a:pPr marL="0" lvl="0" indent="0" algn="ctr">
              <a:lnSpc>
                <a:spcPts val="8152"/>
              </a:lnSpc>
              <a:spcBef>
                <a:spcPct val="0"/>
              </a:spcBef>
            </a:pPr>
            <a:r>
              <a:rPr lang="en-US" sz="7411" b="1">
                <a:solidFill>
                  <a:srgbClr val="000000"/>
                </a:solidFill>
                <a:latin typeface="Trebuchet MS Bold"/>
                <a:ea typeface="Trebuchet MS Bold"/>
                <a:cs typeface="Trebuchet MS Bold"/>
                <a:sym typeface="Trebuchet MS Bold"/>
              </a:rPr>
              <a:t>What is a manifesto?</a:t>
            </a:r>
          </a:p>
        </p:txBody>
      </p:sp>
      <p:sp>
        <p:nvSpPr>
          <p:cNvPr id="14" name="TextBox 14"/>
          <p:cNvSpPr txBox="1"/>
          <p:nvPr/>
        </p:nvSpPr>
        <p:spPr>
          <a:xfrm>
            <a:off x="1796737" y="5924465"/>
            <a:ext cx="12950542" cy="1782667"/>
          </a:xfrm>
          <a:prstGeom prst="rect">
            <a:avLst/>
          </a:prstGeom>
        </p:spPr>
        <p:txBody>
          <a:bodyPr lIns="0" tIns="0" rIns="0" bIns="0" rtlCol="0" anchor="t">
            <a:spAutoFit/>
          </a:bodyPr>
          <a:lstStyle/>
          <a:p>
            <a:pPr marL="626110" lvl="1" indent="-313055">
              <a:lnSpc>
                <a:spcPts val="4060"/>
              </a:lnSpc>
              <a:buFont typeface="Arial"/>
              <a:buChar char="•"/>
            </a:pPr>
            <a:r>
              <a:rPr lang="en-US" sz="2900">
                <a:solidFill>
                  <a:srgbClr val="004A69"/>
                </a:solidFill>
                <a:latin typeface="Trebuchet MS"/>
                <a:ea typeface="Trebuchet MS"/>
                <a:cs typeface="Trebuchet MS"/>
                <a:sym typeface="Trebuchet MS"/>
              </a:rPr>
              <a:t>The new manifesto will be published in August 2025. </a:t>
            </a:r>
            <a:endParaRPr lang="en-US" sz="2900">
              <a:solidFill>
                <a:srgbClr val="004A69"/>
              </a:solidFill>
              <a:latin typeface="Trebuchet MS"/>
              <a:ea typeface="Trebuchet MS"/>
              <a:cs typeface="Trebuchet MS"/>
            </a:endParaRPr>
          </a:p>
          <a:p>
            <a:pPr marL="626110" lvl="1" indent="-313055">
              <a:lnSpc>
                <a:spcPct val="150000"/>
              </a:lnSpc>
              <a:buFont typeface="Arial"/>
              <a:buChar char="•"/>
            </a:pPr>
            <a:r>
              <a:rPr lang="en-US" sz="2900">
                <a:solidFill>
                  <a:srgbClr val="004A69"/>
                </a:solidFill>
                <a:latin typeface="Trebuchet MS"/>
                <a:ea typeface="Trebuchet MS"/>
                <a:cs typeface="Trebuchet MS"/>
                <a:sym typeface="Trebuchet MS"/>
              </a:rPr>
              <a:t>MSYPs will use it to ask political parties to include their ideas in their plans.</a:t>
            </a:r>
            <a:endParaRPr lang="en-US" sz="2900">
              <a:solidFill>
                <a:srgbClr val="004A69"/>
              </a:solidFill>
              <a:latin typeface="Trebuchet MS"/>
              <a:ea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4826514"/>
            <a:chOff x="0" y="0"/>
            <a:chExt cx="4816593" cy="1271181"/>
          </a:xfrm>
        </p:grpSpPr>
        <p:sp>
          <p:nvSpPr>
            <p:cNvPr id="3" name="Freeform 3"/>
            <p:cNvSpPr/>
            <p:nvPr/>
          </p:nvSpPr>
          <p:spPr>
            <a:xfrm>
              <a:off x="0" y="0"/>
              <a:ext cx="4816592" cy="1271181"/>
            </a:xfrm>
            <a:custGeom>
              <a:avLst/>
              <a:gdLst/>
              <a:ahLst/>
              <a:cxnLst/>
              <a:rect l="l" t="t" r="r" b="b"/>
              <a:pathLst>
                <a:path w="4816592" h="1271181">
                  <a:moveTo>
                    <a:pt x="0" y="0"/>
                  </a:moveTo>
                  <a:lnTo>
                    <a:pt x="4816592" y="0"/>
                  </a:lnTo>
                  <a:lnTo>
                    <a:pt x="4816592" y="1271181"/>
                  </a:lnTo>
                  <a:lnTo>
                    <a:pt x="0" y="1271181"/>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4816593" cy="1290231"/>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3348513" y="3780240"/>
            <a:ext cx="2092549" cy="209254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txBody>
            <a:bodyPr/>
            <a:lstStyle/>
            <a:p>
              <a:endParaRPr lang="en-GB"/>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639"/>
                </a:lnSpc>
              </a:pPr>
              <a:endParaRPr/>
            </a:p>
          </p:txBody>
        </p:sp>
      </p:grpSp>
      <p:grpSp>
        <p:nvGrpSpPr>
          <p:cNvPr id="8" name="Group 8"/>
          <p:cNvGrpSpPr/>
          <p:nvPr/>
        </p:nvGrpSpPr>
        <p:grpSpPr>
          <a:xfrm>
            <a:off x="8097725" y="3780240"/>
            <a:ext cx="2092549" cy="209254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txBody>
            <a:bodyPr/>
            <a:lstStyle/>
            <a:p>
              <a:endParaRPr lang="en-GB"/>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12846938" y="3780240"/>
            <a:ext cx="2092549" cy="209254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txBody>
            <a:bodyPr/>
            <a:lstStyle/>
            <a:p>
              <a:endParaRPr lang="en-GB"/>
            </a:p>
          </p:txBody>
        </p:sp>
        <p:sp>
          <p:nvSpPr>
            <p:cNvPr id="13" name="TextBox 13"/>
            <p:cNvSpPr txBox="1"/>
            <p:nvPr/>
          </p:nvSpPr>
          <p:spPr>
            <a:xfrm>
              <a:off x="76200" y="57150"/>
              <a:ext cx="660400" cy="679450"/>
            </a:xfrm>
            <a:prstGeom prst="rect">
              <a:avLst/>
            </a:prstGeom>
          </p:spPr>
          <p:txBody>
            <a:bodyPr lIns="50800" tIns="50800" rIns="50800" bIns="50800" rtlCol="0" anchor="ctr"/>
            <a:lstStyle/>
            <a:p>
              <a:pPr algn="ctr">
                <a:lnSpc>
                  <a:spcPts val="2639"/>
                </a:lnSpc>
              </a:pPr>
              <a:endParaRPr/>
            </a:p>
          </p:txBody>
        </p:sp>
      </p:grpSp>
      <p:grpSp>
        <p:nvGrpSpPr>
          <p:cNvPr id="14" name="Group 14"/>
          <p:cNvGrpSpPr/>
          <p:nvPr/>
        </p:nvGrpSpPr>
        <p:grpSpPr>
          <a:xfrm>
            <a:off x="2353557" y="4826514"/>
            <a:ext cx="4082462" cy="4431786"/>
            <a:chOff x="0" y="0"/>
            <a:chExt cx="1075216" cy="1167219"/>
          </a:xfrm>
        </p:grpSpPr>
        <p:sp>
          <p:nvSpPr>
            <p:cNvPr id="15" name="Freeform 15"/>
            <p:cNvSpPr/>
            <p:nvPr/>
          </p:nvSpPr>
          <p:spPr>
            <a:xfrm>
              <a:off x="0" y="0"/>
              <a:ext cx="1075216" cy="1167219"/>
            </a:xfrm>
            <a:custGeom>
              <a:avLst/>
              <a:gdLst/>
              <a:ahLst/>
              <a:cxnLst/>
              <a:rect l="l" t="t" r="r" b="b"/>
              <a:pathLst>
                <a:path w="1075216" h="1167219">
                  <a:moveTo>
                    <a:pt x="0" y="0"/>
                  </a:moveTo>
                  <a:lnTo>
                    <a:pt x="1075216" y="0"/>
                  </a:lnTo>
                  <a:lnTo>
                    <a:pt x="1075216" y="1167219"/>
                  </a:lnTo>
                  <a:lnTo>
                    <a:pt x="0" y="1167219"/>
                  </a:lnTo>
                  <a:close/>
                </a:path>
              </a:pathLst>
            </a:custGeom>
            <a:solidFill>
              <a:srgbClr val="FEF4E9"/>
            </a:solidFill>
          </p:spPr>
          <p:txBody>
            <a:bodyPr/>
            <a:lstStyle/>
            <a:p>
              <a:endParaRPr lang="en-GB"/>
            </a:p>
          </p:txBody>
        </p:sp>
        <p:sp>
          <p:nvSpPr>
            <p:cNvPr id="16" name="TextBox 16"/>
            <p:cNvSpPr txBox="1"/>
            <p:nvPr/>
          </p:nvSpPr>
          <p:spPr>
            <a:xfrm>
              <a:off x="0" y="-19050"/>
              <a:ext cx="1075216" cy="1186269"/>
            </a:xfrm>
            <a:prstGeom prst="rect">
              <a:avLst/>
            </a:prstGeom>
          </p:spPr>
          <p:txBody>
            <a:bodyPr lIns="50800" tIns="50800" rIns="50800" bIns="50800" rtlCol="0" anchor="ctr"/>
            <a:lstStyle/>
            <a:p>
              <a:pPr algn="ctr">
                <a:lnSpc>
                  <a:spcPts val="2639"/>
                </a:lnSpc>
              </a:pPr>
              <a:endParaRPr/>
            </a:p>
          </p:txBody>
        </p:sp>
      </p:grpSp>
      <p:grpSp>
        <p:nvGrpSpPr>
          <p:cNvPr id="17" name="Group 17"/>
          <p:cNvGrpSpPr/>
          <p:nvPr/>
        </p:nvGrpSpPr>
        <p:grpSpPr>
          <a:xfrm>
            <a:off x="7102769" y="4826514"/>
            <a:ext cx="4082462" cy="4431786"/>
            <a:chOff x="0" y="0"/>
            <a:chExt cx="1075216" cy="1167219"/>
          </a:xfrm>
        </p:grpSpPr>
        <p:sp>
          <p:nvSpPr>
            <p:cNvPr id="18" name="Freeform 18"/>
            <p:cNvSpPr/>
            <p:nvPr/>
          </p:nvSpPr>
          <p:spPr>
            <a:xfrm>
              <a:off x="0" y="0"/>
              <a:ext cx="1075216" cy="1167219"/>
            </a:xfrm>
            <a:custGeom>
              <a:avLst/>
              <a:gdLst/>
              <a:ahLst/>
              <a:cxnLst/>
              <a:rect l="l" t="t" r="r" b="b"/>
              <a:pathLst>
                <a:path w="1075216" h="1167219">
                  <a:moveTo>
                    <a:pt x="0" y="0"/>
                  </a:moveTo>
                  <a:lnTo>
                    <a:pt x="1075216" y="0"/>
                  </a:lnTo>
                  <a:lnTo>
                    <a:pt x="1075216" y="1167219"/>
                  </a:lnTo>
                  <a:lnTo>
                    <a:pt x="0" y="1167219"/>
                  </a:lnTo>
                  <a:close/>
                </a:path>
              </a:pathLst>
            </a:custGeom>
            <a:solidFill>
              <a:srgbClr val="FEF4E9"/>
            </a:solidFill>
          </p:spPr>
          <p:txBody>
            <a:bodyPr/>
            <a:lstStyle/>
            <a:p>
              <a:endParaRPr lang="en-GB"/>
            </a:p>
          </p:txBody>
        </p:sp>
        <p:sp>
          <p:nvSpPr>
            <p:cNvPr id="19" name="TextBox 19"/>
            <p:cNvSpPr txBox="1"/>
            <p:nvPr/>
          </p:nvSpPr>
          <p:spPr>
            <a:xfrm>
              <a:off x="0" y="-19050"/>
              <a:ext cx="1075216" cy="1186269"/>
            </a:xfrm>
            <a:prstGeom prst="rect">
              <a:avLst/>
            </a:prstGeom>
          </p:spPr>
          <p:txBody>
            <a:bodyPr lIns="50800" tIns="50800" rIns="50800" bIns="50800" rtlCol="0" anchor="ctr"/>
            <a:lstStyle/>
            <a:p>
              <a:pPr algn="ctr">
                <a:lnSpc>
                  <a:spcPts val="2639"/>
                </a:lnSpc>
              </a:pPr>
              <a:endParaRPr/>
            </a:p>
          </p:txBody>
        </p:sp>
      </p:grpSp>
      <p:grpSp>
        <p:nvGrpSpPr>
          <p:cNvPr id="20" name="Group 20"/>
          <p:cNvGrpSpPr/>
          <p:nvPr/>
        </p:nvGrpSpPr>
        <p:grpSpPr>
          <a:xfrm>
            <a:off x="11851981" y="4826514"/>
            <a:ext cx="4082462" cy="4431786"/>
            <a:chOff x="0" y="0"/>
            <a:chExt cx="1075216" cy="1167219"/>
          </a:xfrm>
        </p:grpSpPr>
        <p:sp>
          <p:nvSpPr>
            <p:cNvPr id="21" name="Freeform 21"/>
            <p:cNvSpPr/>
            <p:nvPr/>
          </p:nvSpPr>
          <p:spPr>
            <a:xfrm>
              <a:off x="0" y="0"/>
              <a:ext cx="1075216" cy="1167219"/>
            </a:xfrm>
            <a:custGeom>
              <a:avLst/>
              <a:gdLst/>
              <a:ahLst/>
              <a:cxnLst/>
              <a:rect l="l" t="t" r="r" b="b"/>
              <a:pathLst>
                <a:path w="1075216" h="1167219">
                  <a:moveTo>
                    <a:pt x="0" y="0"/>
                  </a:moveTo>
                  <a:lnTo>
                    <a:pt x="1075216" y="0"/>
                  </a:lnTo>
                  <a:lnTo>
                    <a:pt x="1075216" y="1167219"/>
                  </a:lnTo>
                  <a:lnTo>
                    <a:pt x="0" y="1167219"/>
                  </a:lnTo>
                  <a:close/>
                </a:path>
              </a:pathLst>
            </a:custGeom>
            <a:solidFill>
              <a:srgbClr val="FEF4E9"/>
            </a:solidFill>
          </p:spPr>
          <p:txBody>
            <a:bodyPr/>
            <a:lstStyle/>
            <a:p>
              <a:endParaRPr lang="en-GB"/>
            </a:p>
          </p:txBody>
        </p:sp>
        <p:sp>
          <p:nvSpPr>
            <p:cNvPr id="22" name="TextBox 22"/>
            <p:cNvSpPr txBox="1"/>
            <p:nvPr/>
          </p:nvSpPr>
          <p:spPr>
            <a:xfrm>
              <a:off x="0" y="-19050"/>
              <a:ext cx="1075216" cy="1186269"/>
            </a:xfrm>
            <a:prstGeom prst="rect">
              <a:avLst/>
            </a:prstGeom>
          </p:spPr>
          <p:txBody>
            <a:bodyPr lIns="50800" tIns="50800" rIns="50800" bIns="50800" rtlCol="0" anchor="ctr"/>
            <a:lstStyle/>
            <a:p>
              <a:pPr algn="ctr">
                <a:lnSpc>
                  <a:spcPts val="2639"/>
                </a:lnSpc>
              </a:pPr>
              <a:endParaRPr/>
            </a:p>
          </p:txBody>
        </p:sp>
      </p:grpSp>
      <p:sp>
        <p:nvSpPr>
          <p:cNvPr id="23" name="TextBox 23"/>
          <p:cNvSpPr txBox="1"/>
          <p:nvPr/>
        </p:nvSpPr>
        <p:spPr>
          <a:xfrm>
            <a:off x="2082487" y="770560"/>
            <a:ext cx="14694527" cy="1097916"/>
          </a:xfrm>
          <a:prstGeom prst="rect">
            <a:avLst/>
          </a:prstGeom>
        </p:spPr>
        <p:txBody>
          <a:bodyPr lIns="0" tIns="0" rIns="0" bIns="0" rtlCol="0" anchor="t">
            <a:spAutoFit/>
          </a:bodyPr>
          <a:lstStyle/>
          <a:p>
            <a:pPr marL="0" lvl="0" indent="0" algn="ctr">
              <a:lnSpc>
                <a:spcPts val="8470"/>
              </a:lnSpc>
              <a:spcBef>
                <a:spcPct val="0"/>
              </a:spcBef>
            </a:pPr>
            <a:r>
              <a:rPr lang="en-US" sz="7700" b="1">
                <a:solidFill>
                  <a:srgbClr val="004A69"/>
                </a:solidFill>
                <a:latin typeface="Trebuchet MS Bold"/>
                <a:ea typeface="Trebuchet MS Bold"/>
                <a:cs typeface="Trebuchet MS Bold"/>
                <a:sym typeface="Trebuchet MS Bold"/>
              </a:rPr>
              <a:t>How did SYP get to this stage?</a:t>
            </a:r>
          </a:p>
        </p:txBody>
      </p:sp>
      <p:sp>
        <p:nvSpPr>
          <p:cNvPr id="24" name="TextBox 24"/>
          <p:cNvSpPr txBox="1"/>
          <p:nvPr/>
        </p:nvSpPr>
        <p:spPr>
          <a:xfrm>
            <a:off x="4059218" y="4057347"/>
            <a:ext cx="671139" cy="574675"/>
          </a:xfrm>
          <a:prstGeom prst="rect">
            <a:avLst/>
          </a:prstGeom>
        </p:spPr>
        <p:txBody>
          <a:bodyPr lIns="0" tIns="0" rIns="0" bIns="0" rtlCol="0" anchor="t">
            <a:spAutoFit/>
          </a:bodyPr>
          <a:lstStyle/>
          <a:p>
            <a:pPr marL="0" lvl="0" indent="0" algn="ctr">
              <a:lnSpc>
                <a:spcPts val="4399"/>
              </a:lnSpc>
              <a:spcBef>
                <a:spcPct val="0"/>
              </a:spcBef>
            </a:pPr>
            <a:r>
              <a:rPr lang="en-US" sz="3999" b="1">
                <a:solidFill>
                  <a:srgbClr val="FFFFFF"/>
                </a:solidFill>
                <a:latin typeface="Trebuchet MS Bold"/>
                <a:ea typeface="Trebuchet MS Bold"/>
                <a:cs typeface="Trebuchet MS Bold"/>
                <a:sym typeface="Trebuchet MS Bold"/>
              </a:rPr>
              <a:t>1</a:t>
            </a:r>
          </a:p>
        </p:txBody>
      </p:sp>
      <p:sp>
        <p:nvSpPr>
          <p:cNvPr id="25" name="TextBox 25"/>
          <p:cNvSpPr txBox="1"/>
          <p:nvPr/>
        </p:nvSpPr>
        <p:spPr>
          <a:xfrm>
            <a:off x="8758611" y="4057347"/>
            <a:ext cx="671139" cy="574675"/>
          </a:xfrm>
          <a:prstGeom prst="rect">
            <a:avLst/>
          </a:prstGeom>
        </p:spPr>
        <p:txBody>
          <a:bodyPr lIns="0" tIns="0" rIns="0" bIns="0" rtlCol="0" anchor="t">
            <a:spAutoFit/>
          </a:bodyPr>
          <a:lstStyle/>
          <a:p>
            <a:pPr marL="0" lvl="0" indent="0" algn="ctr">
              <a:lnSpc>
                <a:spcPts val="4399"/>
              </a:lnSpc>
              <a:spcBef>
                <a:spcPct val="0"/>
              </a:spcBef>
            </a:pPr>
            <a:r>
              <a:rPr lang="en-US" sz="3999" b="1">
                <a:solidFill>
                  <a:srgbClr val="FFFFFF"/>
                </a:solidFill>
                <a:latin typeface="Trebuchet MS Bold"/>
                <a:ea typeface="Trebuchet MS Bold"/>
                <a:cs typeface="Trebuchet MS Bold"/>
                <a:sym typeface="Trebuchet MS Bold"/>
              </a:rPr>
              <a:t>2</a:t>
            </a:r>
          </a:p>
        </p:txBody>
      </p:sp>
      <p:sp>
        <p:nvSpPr>
          <p:cNvPr id="26" name="TextBox 26"/>
          <p:cNvSpPr txBox="1"/>
          <p:nvPr/>
        </p:nvSpPr>
        <p:spPr>
          <a:xfrm>
            <a:off x="13557643" y="4057347"/>
            <a:ext cx="671139" cy="574675"/>
          </a:xfrm>
          <a:prstGeom prst="rect">
            <a:avLst/>
          </a:prstGeom>
        </p:spPr>
        <p:txBody>
          <a:bodyPr lIns="0" tIns="0" rIns="0" bIns="0" rtlCol="0" anchor="t">
            <a:spAutoFit/>
          </a:bodyPr>
          <a:lstStyle/>
          <a:p>
            <a:pPr marL="0" lvl="0" indent="0" algn="ctr">
              <a:lnSpc>
                <a:spcPts val="4399"/>
              </a:lnSpc>
              <a:spcBef>
                <a:spcPct val="0"/>
              </a:spcBef>
            </a:pPr>
            <a:r>
              <a:rPr lang="en-US" sz="3999" b="1">
                <a:solidFill>
                  <a:srgbClr val="FFFFFF"/>
                </a:solidFill>
                <a:latin typeface="Trebuchet MS Bold"/>
                <a:ea typeface="Trebuchet MS Bold"/>
                <a:cs typeface="Trebuchet MS Bold"/>
                <a:sym typeface="Trebuchet MS Bold"/>
              </a:rPr>
              <a:t>3</a:t>
            </a:r>
          </a:p>
        </p:txBody>
      </p:sp>
      <p:sp>
        <p:nvSpPr>
          <p:cNvPr id="27" name="TextBox 27"/>
          <p:cNvSpPr txBox="1"/>
          <p:nvPr/>
        </p:nvSpPr>
        <p:spPr>
          <a:xfrm>
            <a:off x="2785875" y="4964687"/>
            <a:ext cx="3217826" cy="4160241"/>
          </a:xfrm>
          <a:prstGeom prst="rect">
            <a:avLst/>
          </a:prstGeom>
        </p:spPr>
        <p:txBody>
          <a:bodyPr lIns="0" tIns="0" rIns="0" bIns="0" rtlCol="0" anchor="t">
            <a:spAutoFit/>
          </a:bodyPr>
          <a:lstStyle/>
          <a:p>
            <a:pPr algn="ctr">
              <a:lnSpc>
                <a:spcPts val="4060"/>
              </a:lnSpc>
              <a:spcBef>
                <a:spcPct val="0"/>
              </a:spcBef>
            </a:pPr>
            <a:r>
              <a:rPr lang="en-US" sz="2900">
                <a:solidFill>
                  <a:srgbClr val="004A69"/>
                </a:solidFill>
                <a:latin typeface="Trebuchet MS"/>
                <a:ea typeface="Trebuchet MS"/>
                <a:cs typeface="Trebuchet MS"/>
                <a:sym typeface="Trebuchet MS"/>
              </a:rPr>
              <a:t>We looked at information about issues young people care about. We asked young people if they still cared about these issues. </a:t>
            </a:r>
            <a:endParaRPr lang="en-US" sz="2900">
              <a:solidFill>
                <a:srgbClr val="004A69"/>
              </a:solidFill>
              <a:latin typeface="Trebuchet MS"/>
              <a:ea typeface="Trebuchet MS"/>
              <a:cs typeface="Trebuchet MS"/>
            </a:endParaRPr>
          </a:p>
        </p:txBody>
      </p:sp>
      <p:sp>
        <p:nvSpPr>
          <p:cNvPr id="28" name="TextBox 28"/>
          <p:cNvSpPr txBox="1"/>
          <p:nvPr/>
        </p:nvSpPr>
        <p:spPr>
          <a:xfrm>
            <a:off x="7535087" y="5736212"/>
            <a:ext cx="3217826" cy="2582887"/>
          </a:xfrm>
          <a:prstGeom prst="rect">
            <a:avLst/>
          </a:prstGeom>
        </p:spPr>
        <p:txBody>
          <a:bodyPr lIns="0" tIns="0" rIns="0" bIns="0" rtlCol="0" anchor="t">
            <a:spAutoFit/>
          </a:bodyPr>
          <a:lstStyle/>
          <a:p>
            <a:pPr algn="ctr">
              <a:lnSpc>
                <a:spcPts val="4060"/>
              </a:lnSpc>
              <a:spcBef>
                <a:spcPct val="0"/>
              </a:spcBef>
            </a:pPr>
            <a:r>
              <a:rPr lang="en-US" sz="2900">
                <a:solidFill>
                  <a:srgbClr val="004A69"/>
                </a:solidFill>
                <a:latin typeface="Trebuchet MS"/>
                <a:ea typeface="Trebuchet MS"/>
                <a:cs typeface="Trebuchet MS"/>
                <a:sym typeface="Trebuchet MS"/>
              </a:rPr>
              <a:t>This list of issues was then given to MSYPs to review before writing policy ideas.</a:t>
            </a:r>
            <a:endParaRPr lang="en-US" sz="2900">
              <a:solidFill>
                <a:srgbClr val="004A69"/>
              </a:solidFill>
              <a:latin typeface="Trebuchet MS"/>
              <a:ea typeface="Trebuchet MS"/>
              <a:cs typeface="Trebuchet MS"/>
            </a:endParaRPr>
          </a:p>
        </p:txBody>
      </p:sp>
      <p:sp>
        <p:nvSpPr>
          <p:cNvPr id="29" name="TextBox 29"/>
          <p:cNvSpPr txBox="1"/>
          <p:nvPr/>
        </p:nvSpPr>
        <p:spPr>
          <a:xfrm>
            <a:off x="12284299" y="4964687"/>
            <a:ext cx="3217826" cy="3108672"/>
          </a:xfrm>
          <a:prstGeom prst="rect">
            <a:avLst/>
          </a:prstGeom>
        </p:spPr>
        <p:txBody>
          <a:bodyPr lIns="0" tIns="0" rIns="0" bIns="0" rtlCol="0" anchor="t">
            <a:spAutoFit/>
          </a:bodyPr>
          <a:lstStyle/>
          <a:p>
            <a:pPr algn="ctr">
              <a:lnSpc>
                <a:spcPts val="4060"/>
              </a:lnSpc>
              <a:spcBef>
                <a:spcPct val="0"/>
              </a:spcBef>
            </a:pPr>
            <a:r>
              <a:rPr lang="en-US" sz="2900">
                <a:solidFill>
                  <a:srgbClr val="004A69"/>
                </a:solidFill>
                <a:latin typeface="Trebuchet MS"/>
                <a:ea typeface="Trebuchet MS"/>
                <a:cs typeface="Trebuchet MS"/>
                <a:sym typeface="Trebuchet MS"/>
              </a:rPr>
              <a:t>The Conveners Group, a group of MSYPs who focus on policy, chose 31 ideas to ask young people about.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4826514"/>
            <a:chOff x="0" y="0"/>
            <a:chExt cx="4816593" cy="1271181"/>
          </a:xfrm>
        </p:grpSpPr>
        <p:sp>
          <p:nvSpPr>
            <p:cNvPr id="3" name="Freeform 3"/>
            <p:cNvSpPr/>
            <p:nvPr/>
          </p:nvSpPr>
          <p:spPr>
            <a:xfrm>
              <a:off x="0" y="0"/>
              <a:ext cx="4816592" cy="1271181"/>
            </a:xfrm>
            <a:custGeom>
              <a:avLst/>
              <a:gdLst/>
              <a:ahLst/>
              <a:cxnLst/>
              <a:rect l="l" t="t" r="r" b="b"/>
              <a:pathLst>
                <a:path w="4816592" h="1271181">
                  <a:moveTo>
                    <a:pt x="0" y="0"/>
                  </a:moveTo>
                  <a:lnTo>
                    <a:pt x="4816592" y="0"/>
                  </a:lnTo>
                  <a:lnTo>
                    <a:pt x="4816592" y="1271181"/>
                  </a:lnTo>
                  <a:lnTo>
                    <a:pt x="0" y="1271181"/>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4816593" cy="1290231"/>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1028700" y="4826514"/>
            <a:ext cx="7829550" cy="5460486"/>
            <a:chOff x="0" y="0"/>
            <a:chExt cx="2062104" cy="1438153"/>
          </a:xfrm>
        </p:grpSpPr>
        <p:sp>
          <p:nvSpPr>
            <p:cNvPr id="6" name="Freeform 6"/>
            <p:cNvSpPr/>
            <p:nvPr/>
          </p:nvSpPr>
          <p:spPr>
            <a:xfrm>
              <a:off x="0" y="0"/>
              <a:ext cx="2062104" cy="1438153"/>
            </a:xfrm>
            <a:custGeom>
              <a:avLst/>
              <a:gdLst/>
              <a:ahLst/>
              <a:cxnLst/>
              <a:rect l="l" t="t" r="r" b="b"/>
              <a:pathLst>
                <a:path w="2062104" h="1438153">
                  <a:moveTo>
                    <a:pt x="0" y="0"/>
                  </a:moveTo>
                  <a:lnTo>
                    <a:pt x="2062104" y="0"/>
                  </a:lnTo>
                  <a:lnTo>
                    <a:pt x="2062104" y="1438153"/>
                  </a:lnTo>
                  <a:lnTo>
                    <a:pt x="0" y="1438153"/>
                  </a:lnTo>
                  <a:close/>
                </a:path>
              </a:pathLst>
            </a:custGeom>
            <a:solidFill>
              <a:srgbClr val="FEF4E9"/>
            </a:solidFill>
          </p:spPr>
          <p:txBody>
            <a:bodyPr/>
            <a:lstStyle/>
            <a:p>
              <a:endParaRPr lang="en-GB"/>
            </a:p>
          </p:txBody>
        </p:sp>
        <p:sp>
          <p:nvSpPr>
            <p:cNvPr id="7" name="TextBox 7"/>
            <p:cNvSpPr txBox="1"/>
            <p:nvPr/>
          </p:nvSpPr>
          <p:spPr>
            <a:xfrm>
              <a:off x="0" y="-19050"/>
              <a:ext cx="2062104" cy="1457203"/>
            </a:xfrm>
            <a:prstGeom prst="rect">
              <a:avLst/>
            </a:prstGeom>
          </p:spPr>
          <p:txBody>
            <a:bodyPr lIns="50800" tIns="50800" rIns="50800" bIns="50800" rtlCol="0" anchor="ctr"/>
            <a:lstStyle/>
            <a:p>
              <a:pPr algn="ctr">
                <a:lnSpc>
                  <a:spcPts val="2639"/>
                </a:lnSpc>
              </a:pPr>
              <a:endParaRPr/>
            </a:p>
          </p:txBody>
        </p:sp>
      </p:grpSp>
      <p:grpSp>
        <p:nvGrpSpPr>
          <p:cNvPr id="8" name="Group 8"/>
          <p:cNvGrpSpPr/>
          <p:nvPr/>
        </p:nvGrpSpPr>
        <p:grpSpPr>
          <a:xfrm>
            <a:off x="9429750" y="4826514"/>
            <a:ext cx="7829550" cy="5460486"/>
            <a:chOff x="0" y="0"/>
            <a:chExt cx="2062104" cy="1438153"/>
          </a:xfrm>
        </p:grpSpPr>
        <p:sp>
          <p:nvSpPr>
            <p:cNvPr id="9" name="Freeform 9"/>
            <p:cNvSpPr/>
            <p:nvPr/>
          </p:nvSpPr>
          <p:spPr>
            <a:xfrm>
              <a:off x="0" y="0"/>
              <a:ext cx="2062104" cy="1438153"/>
            </a:xfrm>
            <a:custGeom>
              <a:avLst/>
              <a:gdLst/>
              <a:ahLst/>
              <a:cxnLst/>
              <a:rect l="l" t="t" r="r" b="b"/>
              <a:pathLst>
                <a:path w="2062104" h="1438153">
                  <a:moveTo>
                    <a:pt x="0" y="0"/>
                  </a:moveTo>
                  <a:lnTo>
                    <a:pt x="2062104" y="0"/>
                  </a:lnTo>
                  <a:lnTo>
                    <a:pt x="2062104" y="1438153"/>
                  </a:lnTo>
                  <a:lnTo>
                    <a:pt x="0" y="1438153"/>
                  </a:lnTo>
                  <a:close/>
                </a:path>
              </a:pathLst>
            </a:custGeom>
            <a:solidFill>
              <a:srgbClr val="FEF4E9"/>
            </a:solidFill>
          </p:spPr>
          <p:txBody>
            <a:bodyPr/>
            <a:lstStyle/>
            <a:p>
              <a:endParaRPr lang="en-GB"/>
            </a:p>
          </p:txBody>
        </p:sp>
        <p:sp>
          <p:nvSpPr>
            <p:cNvPr id="10" name="TextBox 10"/>
            <p:cNvSpPr txBox="1"/>
            <p:nvPr/>
          </p:nvSpPr>
          <p:spPr>
            <a:xfrm>
              <a:off x="0" y="-19050"/>
              <a:ext cx="2062104" cy="1457203"/>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1028700" y="3601413"/>
            <a:ext cx="7829550" cy="1225101"/>
            <a:chOff x="0" y="0"/>
            <a:chExt cx="2062104" cy="322660"/>
          </a:xfrm>
        </p:grpSpPr>
        <p:sp>
          <p:nvSpPr>
            <p:cNvPr id="12" name="Freeform 12"/>
            <p:cNvSpPr/>
            <p:nvPr/>
          </p:nvSpPr>
          <p:spPr>
            <a:xfrm>
              <a:off x="0" y="0"/>
              <a:ext cx="2062104" cy="322660"/>
            </a:xfrm>
            <a:custGeom>
              <a:avLst/>
              <a:gdLst/>
              <a:ahLst/>
              <a:cxnLst/>
              <a:rect l="l" t="t" r="r" b="b"/>
              <a:pathLst>
                <a:path w="2062104" h="322660">
                  <a:moveTo>
                    <a:pt x="0" y="0"/>
                  </a:moveTo>
                  <a:lnTo>
                    <a:pt x="2062104" y="0"/>
                  </a:lnTo>
                  <a:lnTo>
                    <a:pt x="2062104"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062104" cy="341710"/>
            </a:xfrm>
            <a:prstGeom prst="rect">
              <a:avLst/>
            </a:prstGeom>
          </p:spPr>
          <p:txBody>
            <a:bodyPr lIns="50800" tIns="50800" rIns="50800" bIns="50800" rtlCol="0" anchor="ctr"/>
            <a:lstStyle/>
            <a:p>
              <a:pPr algn="ctr">
                <a:lnSpc>
                  <a:spcPts val="2639"/>
                </a:lnSpc>
              </a:pPr>
              <a:endParaRPr/>
            </a:p>
          </p:txBody>
        </p:sp>
      </p:grpSp>
      <p:grpSp>
        <p:nvGrpSpPr>
          <p:cNvPr id="14" name="Group 14"/>
          <p:cNvGrpSpPr/>
          <p:nvPr/>
        </p:nvGrpSpPr>
        <p:grpSpPr>
          <a:xfrm>
            <a:off x="9429750" y="3601413"/>
            <a:ext cx="7829550" cy="1225101"/>
            <a:chOff x="0" y="0"/>
            <a:chExt cx="2062104" cy="322660"/>
          </a:xfrm>
        </p:grpSpPr>
        <p:sp>
          <p:nvSpPr>
            <p:cNvPr id="15" name="Freeform 15"/>
            <p:cNvSpPr/>
            <p:nvPr/>
          </p:nvSpPr>
          <p:spPr>
            <a:xfrm>
              <a:off x="0" y="0"/>
              <a:ext cx="2062104" cy="322660"/>
            </a:xfrm>
            <a:custGeom>
              <a:avLst/>
              <a:gdLst/>
              <a:ahLst/>
              <a:cxnLst/>
              <a:rect l="l" t="t" r="r" b="b"/>
              <a:pathLst>
                <a:path w="2062104" h="322660">
                  <a:moveTo>
                    <a:pt x="0" y="0"/>
                  </a:moveTo>
                  <a:lnTo>
                    <a:pt x="2062104" y="0"/>
                  </a:lnTo>
                  <a:lnTo>
                    <a:pt x="2062104" y="322660"/>
                  </a:lnTo>
                  <a:lnTo>
                    <a:pt x="0" y="322660"/>
                  </a:lnTo>
                  <a:close/>
                </a:path>
              </a:pathLst>
            </a:custGeom>
            <a:solidFill>
              <a:srgbClr val="F9B062"/>
            </a:solidFill>
          </p:spPr>
          <p:txBody>
            <a:bodyPr/>
            <a:lstStyle/>
            <a:p>
              <a:endParaRPr lang="en-GB"/>
            </a:p>
          </p:txBody>
        </p:sp>
        <p:sp>
          <p:nvSpPr>
            <p:cNvPr id="16" name="TextBox 16"/>
            <p:cNvSpPr txBox="1"/>
            <p:nvPr/>
          </p:nvSpPr>
          <p:spPr>
            <a:xfrm>
              <a:off x="0" y="-19050"/>
              <a:ext cx="2062104" cy="341710"/>
            </a:xfrm>
            <a:prstGeom prst="rect">
              <a:avLst/>
            </a:prstGeom>
          </p:spPr>
          <p:txBody>
            <a:bodyPr lIns="50800" tIns="50800" rIns="50800" bIns="50800" rtlCol="0" anchor="ctr"/>
            <a:lstStyle/>
            <a:p>
              <a:pPr algn="ctr">
                <a:lnSpc>
                  <a:spcPts val="2639"/>
                </a:lnSpc>
              </a:pPr>
              <a:endParaRPr/>
            </a:p>
          </p:txBody>
        </p:sp>
      </p:grpSp>
      <p:sp>
        <p:nvSpPr>
          <p:cNvPr id="17" name="Freeform 17"/>
          <p:cNvSpPr/>
          <p:nvPr/>
        </p:nvSpPr>
        <p:spPr>
          <a:xfrm>
            <a:off x="13535782" y="608635"/>
            <a:ext cx="3723518" cy="2992777"/>
          </a:xfrm>
          <a:custGeom>
            <a:avLst/>
            <a:gdLst/>
            <a:ahLst/>
            <a:cxnLst/>
            <a:rect l="l" t="t" r="r" b="b"/>
            <a:pathLst>
              <a:path w="3723518" h="2992777">
                <a:moveTo>
                  <a:pt x="0" y="0"/>
                </a:moveTo>
                <a:lnTo>
                  <a:pt x="3723518" y="0"/>
                </a:lnTo>
                <a:lnTo>
                  <a:pt x="3723518" y="2992778"/>
                </a:lnTo>
                <a:lnTo>
                  <a:pt x="0" y="2992778"/>
                </a:lnTo>
                <a:lnTo>
                  <a:pt x="0" y="0"/>
                </a:lnTo>
                <a:close/>
              </a:path>
            </a:pathLst>
          </a:custGeom>
          <a:blipFill>
            <a:blip r:embed="rId2"/>
            <a:stretch>
              <a:fillRect/>
            </a:stretch>
          </a:blipFill>
        </p:spPr>
        <p:txBody>
          <a:bodyPr/>
          <a:lstStyle/>
          <a:p>
            <a:endParaRPr lang="en-GB"/>
          </a:p>
        </p:txBody>
      </p:sp>
      <p:sp>
        <p:nvSpPr>
          <p:cNvPr id="18" name="TextBox 18"/>
          <p:cNvSpPr txBox="1"/>
          <p:nvPr/>
        </p:nvSpPr>
        <p:spPr>
          <a:xfrm>
            <a:off x="1028700" y="675310"/>
            <a:ext cx="13414466" cy="1097916"/>
          </a:xfrm>
          <a:prstGeom prst="rect">
            <a:avLst/>
          </a:prstGeom>
        </p:spPr>
        <p:txBody>
          <a:bodyPr lIns="0" tIns="0" rIns="0" bIns="0" rtlCol="0" anchor="t">
            <a:spAutoFit/>
          </a:bodyPr>
          <a:lstStyle/>
          <a:p>
            <a:pPr marL="0" lvl="0" indent="0" algn="l">
              <a:lnSpc>
                <a:spcPts val="8470"/>
              </a:lnSpc>
              <a:spcBef>
                <a:spcPct val="0"/>
              </a:spcBef>
            </a:pPr>
            <a:r>
              <a:rPr lang="en-US" sz="7700" b="1">
                <a:solidFill>
                  <a:srgbClr val="004A69"/>
                </a:solidFill>
                <a:latin typeface="Trebuchet MS Bold"/>
                <a:ea typeface="Trebuchet MS Bold"/>
                <a:cs typeface="Trebuchet MS Bold"/>
                <a:sym typeface="Trebuchet MS Bold"/>
              </a:rPr>
              <a:t>Your information</a:t>
            </a:r>
          </a:p>
        </p:txBody>
      </p:sp>
      <p:sp>
        <p:nvSpPr>
          <p:cNvPr id="19" name="TextBox 19"/>
          <p:cNvSpPr txBox="1"/>
          <p:nvPr/>
        </p:nvSpPr>
        <p:spPr>
          <a:xfrm>
            <a:off x="1028700" y="1878587"/>
            <a:ext cx="13414466" cy="1015599"/>
          </a:xfrm>
          <a:prstGeom prst="rect">
            <a:avLst/>
          </a:prstGeom>
        </p:spPr>
        <p:txBody>
          <a:bodyPr lIns="0" tIns="0" rIns="0" bIns="0" rtlCol="0" anchor="t">
            <a:spAutoFit/>
          </a:bodyPr>
          <a:lstStyle/>
          <a:p>
            <a:pPr>
              <a:lnSpc>
                <a:spcPts val="4060"/>
              </a:lnSpc>
            </a:pPr>
            <a:r>
              <a:rPr lang="en-US" sz="2900">
                <a:solidFill>
                  <a:srgbClr val="004A69"/>
                </a:solidFill>
                <a:latin typeface="Trebuchet MS"/>
                <a:ea typeface="Trebuchet MS"/>
                <a:cs typeface="Trebuchet MS"/>
                <a:sym typeface="Trebuchet MS"/>
              </a:rPr>
              <a:t>How Scottish Youth Parliament will protect and uses the information </a:t>
            </a:r>
            <a:endParaRPr lang="en-US">
              <a:solidFill>
                <a:srgbClr val="000000"/>
              </a:solidFill>
              <a:latin typeface="Calibri"/>
              <a:ea typeface="Calibri"/>
              <a:cs typeface="Calibri"/>
              <a:sym typeface="Trebuchet MS"/>
            </a:endParaRPr>
          </a:p>
          <a:p>
            <a:pPr>
              <a:lnSpc>
                <a:spcPts val="4060"/>
              </a:lnSpc>
            </a:pPr>
            <a:r>
              <a:rPr lang="en-US" sz="2900">
                <a:solidFill>
                  <a:srgbClr val="004A69"/>
                </a:solidFill>
                <a:latin typeface="Trebuchet MS"/>
                <a:ea typeface="Trebuchet MS"/>
                <a:cs typeface="Trebuchet MS"/>
                <a:sym typeface="Trebuchet MS"/>
              </a:rPr>
              <a:t>you give us.</a:t>
            </a:r>
            <a:endParaRPr lang="en-US">
              <a:ea typeface="Calibri"/>
              <a:cs typeface="Calibri"/>
            </a:endParaRPr>
          </a:p>
        </p:txBody>
      </p:sp>
      <p:sp>
        <p:nvSpPr>
          <p:cNvPr id="20" name="TextBox 20"/>
          <p:cNvSpPr txBox="1"/>
          <p:nvPr/>
        </p:nvSpPr>
        <p:spPr>
          <a:xfrm>
            <a:off x="1449679" y="3861632"/>
            <a:ext cx="6987592" cy="815340"/>
          </a:xfrm>
          <a:prstGeom prst="rect">
            <a:avLst/>
          </a:prstGeom>
        </p:spPr>
        <p:txBody>
          <a:bodyPr lIns="0" tIns="0" rIns="0" bIns="0" rtlCol="0" anchor="t">
            <a:spAutoFit/>
          </a:bodyPr>
          <a:lstStyle/>
          <a:p>
            <a:pPr marL="0" lvl="0" indent="0" algn="l">
              <a:lnSpc>
                <a:spcPts val="6269"/>
              </a:lnSpc>
              <a:spcBef>
                <a:spcPct val="0"/>
              </a:spcBef>
            </a:pPr>
            <a:r>
              <a:rPr lang="en-US" sz="5699" u="none" strike="noStrike">
                <a:solidFill>
                  <a:srgbClr val="000000"/>
                </a:solidFill>
                <a:latin typeface="Trebuchet MS"/>
                <a:ea typeface="Trebuchet MS"/>
                <a:cs typeface="Trebuchet MS"/>
                <a:sym typeface="Trebuchet MS"/>
              </a:rPr>
              <a:t>How this works</a:t>
            </a:r>
          </a:p>
        </p:txBody>
      </p:sp>
      <p:sp>
        <p:nvSpPr>
          <p:cNvPr id="21" name="TextBox 21"/>
          <p:cNvSpPr txBox="1"/>
          <p:nvPr/>
        </p:nvSpPr>
        <p:spPr>
          <a:xfrm>
            <a:off x="9850729" y="3861632"/>
            <a:ext cx="6987592" cy="815340"/>
          </a:xfrm>
          <a:prstGeom prst="rect">
            <a:avLst/>
          </a:prstGeom>
        </p:spPr>
        <p:txBody>
          <a:bodyPr lIns="0" tIns="0" rIns="0" bIns="0" rtlCol="0" anchor="t">
            <a:spAutoFit/>
          </a:bodyPr>
          <a:lstStyle/>
          <a:p>
            <a:pPr marL="0" lvl="0" indent="0" algn="l">
              <a:lnSpc>
                <a:spcPts val="6269"/>
              </a:lnSpc>
              <a:spcBef>
                <a:spcPct val="0"/>
              </a:spcBef>
            </a:pPr>
            <a:r>
              <a:rPr lang="en-US" sz="5699">
                <a:solidFill>
                  <a:srgbClr val="000000"/>
                </a:solidFill>
                <a:latin typeface="Trebuchet MS"/>
                <a:ea typeface="Trebuchet MS"/>
                <a:cs typeface="Trebuchet MS"/>
                <a:sym typeface="Trebuchet MS"/>
              </a:rPr>
              <a:t>Further details</a:t>
            </a:r>
          </a:p>
        </p:txBody>
      </p:sp>
      <p:sp>
        <p:nvSpPr>
          <p:cNvPr id="22" name="TextBox 22"/>
          <p:cNvSpPr txBox="1"/>
          <p:nvPr/>
        </p:nvSpPr>
        <p:spPr>
          <a:xfrm>
            <a:off x="1449679" y="5172075"/>
            <a:ext cx="6987592" cy="5039456"/>
          </a:xfrm>
          <a:prstGeom prst="rect">
            <a:avLst/>
          </a:prstGeom>
        </p:spPr>
        <p:txBody>
          <a:bodyPr lIns="0" tIns="0" rIns="0" bIns="0" rtlCol="0" anchor="t">
            <a:spAutoFit/>
          </a:bodyPr>
          <a:lstStyle/>
          <a:p>
            <a:pPr>
              <a:lnSpc>
                <a:spcPts val="3640"/>
              </a:lnSpc>
            </a:pPr>
            <a:r>
              <a:rPr lang="en-US" sz="2600">
                <a:solidFill>
                  <a:srgbClr val="004A69"/>
                </a:solidFill>
                <a:latin typeface="Trebuchet MS"/>
                <a:ea typeface="Trebuchet MS"/>
                <a:cs typeface="Trebuchet MS"/>
                <a:sym typeface="Trebuchet MS"/>
              </a:rPr>
              <a:t>We will record information about this session, like the number of people who 'agree' or 'disagree' with each policy idea.</a:t>
            </a:r>
            <a:endParaRPr lang="en-US" sz="2600">
              <a:solidFill>
                <a:srgbClr val="004A69"/>
              </a:solidFill>
              <a:latin typeface="Trebuchet MS"/>
              <a:ea typeface="Trebuchet MS"/>
              <a:cs typeface="Trebuchet MS"/>
            </a:endParaRPr>
          </a:p>
          <a:p>
            <a:pPr algn="l">
              <a:lnSpc>
                <a:spcPts val="3640"/>
              </a:lnSpc>
            </a:pPr>
            <a:endParaRPr lang="en-US" sz="2600">
              <a:solidFill>
                <a:srgbClr val="004A69"/>
              </a:solidFill>
              <a:latin typeface="Trebuchet MS"/>
              <a:ea typeface="Trebuchet MS"/>
              <a:cs typeface="Trebuchet MS"/>
              <a:sym typeface="Trebuchet MS"/>
            </a:endParaRPr>
          </a:p>
          <a:p>
            <a:pPr>
              <a:lnSpc>
                <a:spcPts val="3640"/>
              </a:lnSpc>
            </a:pPr>
            <a:r>
              <a:rPr lang="en-US" sz="2600">
                <a:solidFill>
                  <a:srgbClr val="004A69"/>
                </a:solidFill>
                <a:latin typeface="Trebuchet MS"/>
                <a:ea typeface="Trebuchet MS"/>
                <a:cs typeface="Trebuchet MS"/>
                <a:sym typeface="Trebuchet MS"/>
              </a:rPr>
              <a:t>We might write down something you say about why you agree or disagree. This will not have your name on it. No one will know you said it.</a:t>
            </a:r>
            <a:endParaRPr lang="en-US" sz="2600">
              <a:solidFill>
                <a:srgbClr val="004A69"/>
              </a:solidFill>
              <a:latin typeface="Trebuchet MS"/>
              <a:ea typeface="Trebuchet MS"/>
              <a:cs typeface="Trebuchet MS"/>
            </a:endParaRPr>
          </a:p>
          <a:p>
            <a:pPr algn="l">
              <a:lnSpc>
                <a:spcPts val="3640"/>
              </a:lnSpc>
            </a:pPr>
            <a:endParaRPr lang="en-US" sz="2600">
              <a:solidFill>
                <a:srgbClr val="004A69"/>
              </a:solidFill>
              <a:latin typeface="Trebuchet MS"/>
              <a:ea typeface="Trebuchet MS"/>
              <a:cs typeface="Trebuchet MS"/>
              <a:sym typeface="Trebuchet MS"/>
            </a:endParaRPr>
          </a:p>
          <a:p>
            <a:pPr>
              <a:lnSpc>
                <a:spcPts val="3640"/>
              </a:lnSpc>
              <a:spcBef>
                <a:spcPct val="0"/>
              </a:spcBef>
            </a:pPr>
            <a:r>
              <a:rPr lang="en-US" sz="2600">
                <a:solidFill>
                  <a:srgbClr val="004A69"/>
                </a:solidFill>
                <a:latin typeface="Trebuchet MS"/>
                <a:ea typeface="Trebuchet MS"/>
                <a:cs typeface="Trebuchet MS"/>
              </a:rPr>
              <a:t>We will use the information from all sessions in the manifesto to tell others what young people think. </a:t>
            </a:r>
          </a:p>
        </p:txBody>
      </p:sp>
      <p:sp>
        <p:nvSpPr>
          <p:cNvPr id="23" name="TextBox 23"/>
          <p:cNvSpPr txBox="1"/>
          <p:nvPr/>
        </p:nvSpPr>
        <p:spPr>
          <a:xfrm>
            <a:off x="9850729" y="5172075"/>
            <a:ext cx="6987592" cy="905510"/>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You can find out more at</a:t>
            </a:r>
            <a:endParaRPr lang="en-US">
              <a:sym typeface="Trebuchet MS"/>
            </a:endParaRPr>
          </a:p>
          <a:p>
            <a:pPr>
              <a:lnSpc>
                <a:spcPts val="3640"/>
              </a:lnSpc>
              <a:spcBef>
                <a:spcPct val="0"/>
              </a:spcBef>
            </a:pPr>
            <a:r>
              <a:rPr lang="en-US" sz="2600">
                <a:solidFill>
                  <a:srgbClr val="004A69"/>
                </a:solidFill>
                <a:latin typeface="Trebuchet MS"/>
                <a:ea typeface="Trebuchet MS"/>
                <a:cs typeface="Trebuchet MS"/>
                <a:sym typeface="Trebuchet MS"/>
              </a:rPr>
              <a:t> syp.org.uk/privacy-policy.</a:t>
            </a:r>
            <a:endParaRPr lang="en-US"/>
          </a:p>
        </p:txBody>
      </p:sp>
      <p:grpSp>
        <p:nvGrpSpPr>
          <p:cNvPr id="24" name="Group 24"/>
          <p:cNvGrpSpPr/>
          <p:nvPr/>
        </p:nvGrpSpPr>
        <p:grpSpPr>
          <a:xfrm>
            <a:off x="13673919" y="6600825"/>
            <a:ext cx="3164402" cy="3164402"/>
            <a:chOff x="0" y="0"/>
            <a:chExt cx="4219202" cy="4219202"/>
          </a:xfrm>
        </p:grpSpPr>
        <p:sp>
          <p:nvSpPr>
            <p:cNvPr id="25" name="Freeform 25"/>
            <p:cNvSpPr/>
            <p:nvPr/>
          </p:nvSpPr>
          <p:spPr>
            <a:xfrm>
              <a:off x="0" y="0"/>
              <a:ext cx="4219202" cy="4219202"/>
            </a:xfrm>
            <a:custGeom>
              <a:avLst/>
              <a:gdLst/>
              <a:ahLst/>
              <a:cxnLst/>
              <a:rect l="l" t="t" r="r" b="b"/>
              <a:pathLst>
                <a:path w="4219202" h="4219202">
                  <a:moveTo>
                    <a:pt x="0" y="0"/>
                  </a:moveTo>
                  <a:lnTo>
                    <a:pt x="4219202" y="0"/>
                  </a:lnTo>
                  <a:lnTo>
                    <a:pt x="4219202" y="4219202"/>
                  </a:lnTo>
                  <a:lnTo>
                    <a:pt x="0" y="42192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26" name="TextBox 26"/>
          <p:cNvSpPr txBox="1"/>
          <p:nvPr/>
        </p:nvSpPr>
        <p:spPr>
          <a:xfrm>
            <a:off x="9850729" y="6543675"/>
            <a:ext cx="3493796" cy="2740109"/>
          </a:xfrm>
          <a:prstGeom prst="rect">
            <a:avLst/>
          </a:prstGeom>
        </p:spPr>
        <p:txBody>
          <a:bodyPr lIns="0" tIns="0" rIns="0" bIns="0" rtlCol="0" anchor="t">
            <a:spAutoFit/>
          </a:bodyPr>
          <a:lstStyle/>
          <a:p>
            <a:pPr>
              <a:lnSpc>
                <a:spcPts val="3640"/>
              </a:lnSpc>
            </a:pPr>
            <a:r>
              <a:rPr lang="en-US" sz="2600">
                <a:solidFill>
                  <a:srgbClr val="004A69"/>
                </a:solidFill>
                <a:latin typeface="Trebuchet MS"/>
                <a:sym typeface="Trebuchet MS"/>
              </a:rPr>
              <a:t>There's more information about taking part in the manifesto consultation. Scan the QR code to read it.</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1329558" cy="10287000"/>
            <a:chOff x="0" y="0"/>
            <a:chExt cx="2983917" cy="2709333"/>
          </a:xfrm>
        </p:grpSpPr>
        <p:sp>
          <p:nvSpPr>
            <p:cNvPr id="3" name="Freeform 3"/>
            <p:cNvSpPr/>
            <p:nvPr/>
          </p:nvSpPr>
          <p:spPr>
            <a:xfrm>
              <a:off x="0" y="0"/>
              <a:ext cx="2983917" cy="2709333"/>
            </a:xfrm>
            <a:custGeom>
              <a:avLst/>
              <a:gdLst/>
              <a:ahLst/>
              <a:cxnLst/>
              <a:rect l="l" t="t" r="r" b="b"/>
              <a:pathLst>
                <a:path w="2983917" h="2709333">
                  <a:moveTo>
                    <a:pt x="0" y="0"/>
                  </a:moveTo>
                  <a:lnTo>
                    <a:pt x="2983917" y="0"/>
                  </a:lnTo>
                  <a:lnTo>
                    <a:pt x="2983917" y="2709333"/>
                  </a:lnTo>
                  <a:lnTo>
                    <a:pt x="0" y="2709333"/>
                  </a:lnTo>
                  <a:close/>
                </a:path>
              </a:pathLst>
            </a:custGeom>
            <a:solidFill>
              <a:srgbClr val="99D4ED"/>
            </a:solidFill>
          </p:spPr>
          <p:txBody>
            <a:bodyPr/>
            <a:lstStyle/>
            <a:p>
              <a:endParaRPr lang="en-GB"/>
            </a:p>
          </p:txBody>
        </p:sp>
        <p:sp>
          <p:nvSpPr>
            <p:cNvPr id="4" name="TextBox 4"/>
            <p:cNvSpPr txBox="1"/>
            <p:nvPr/>
          </p:nvSpPr>
          <p:spPr>
            <a:xfrm>
              <a:off x="0" y="-19050"/>
              <a:ext cx="2983917" cy="2728383"/>
            </a:xfrm>
            <a:prstGeom prst="rect">
              <a:avLst/>
            </a:prstGeom>
          </p:spPr>
          <p:txBody>
            <a:bodyPr lIns="50800" tIns="50800" rIns="50800" bIns="50800" rtlCol="0" anchor="ctr"/>
            <a:lstStyle/>
            <a:p>
              <a:pPr algn="ctr">
                <a:lnSpc>
                  <a:spcPts val="2639"/>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3318430868"/>
              </p:ext>
            </p:extLst>
          </p:nvPr>
        </p:nvGraphicFramePr>
        <p:xfrm>
          <a:off x="9737065" y="1740694"/>
          <a:ext cx="5929410" cy="6805613"/>
        </p:xfrm>
        <a:graphic>
          <a:graphicData uri="http://schemas.openxmlformats.org/drawingml/2006/table">
            <a:tbl>
              <a:tblPr/>
              <a:tblGrid>
                <a:gridCol w="5929410">
                  <a:extLst>
                    <a:ext uri="{9D8B030D-6E8A-4147-A177-3AD203B41FA5}">
                      <a16:colId xmlns:a16="http://schemas.microsoft.com/office/drawing/2014/main" val="20001"/>
                    </a:ext>
                  </a:extLst>
                </a:gridCol>
              </a:tblGrid>
              <a:tr h="1118338">
                <a:tc>
                  <a:txBody>
                    <a:bodyPr/>
                    <a:lstStyle/>
                    <a:p>
                      <a:pPr algn="l">
                        <a:lnSpc>
                          <a:spcPts val="5320"/>
                        </a:lnSpc>
                        <a:defRPr/>
                      </a:pPr>
                      <a:r>
                        <a:rPr lang="en-US" sz="3800" b="1">
                          <a:solidFill>
                            <a:srgbClr val="000000"/>
                          </a:solidFill>
                          <a:latin typeface="Trebuchet MS Bold"/>
                          <a:ea typeface="Trebuchet MS Bold"/>
                          <a:cs typeface="Trebuchet MS Bold"/>
                          <a:sym typeface="Trebuchet MS Bold"/>
                        </a:rPr>
                        <a:t>Policy</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0"/>
                  </a:ext>
                </a:extLst>
              </a:tr>
              <a:tr h="1137455">
                <a:tc>
                  <a:txBody>
                    <a:bodyPr/>
                    <a:lstStyle/>
                    <a:p>
                      <a:pPr algn="l">
                        <a:lnSpc>
                          <a:spcPts val="3640"/>
                        </a:lnSpc>
                        <a:defRPr/>
                      </a:pPr>
                      <a:r>
                        <a:rPr lang="en-US" sz="2600">
                          <a:solidFill>
                            <a:srgbClr val="000000"/>
                          </a:solidFill>
                          <a:latin typeface="Trebuchet MS"/>
                          <a:ea typeface="Trebuchet MS"/>
                          <a:cs typeface="Trebuchet MS"/>
                          <a:sym typeface="Trebuchet MS"/>
                        </a:rPr>
                        <a:t>Education</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47625" cap="flat" cmpd="sng" algn="ctr">
                      <a:solidFill>
                        <a:srgbClr val="DAF1F9"/>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1"/>
                  </a:ext>
                </a:extLst>
              </a:tr>
              <a:tr h="1137455">
                <a:tc>
                  <a:txBody>
                    <a:bodyPr/>
                    <a:lstStyle/>
                    <a:p>
                      <a:pPr algn="l">
                        <a:lnSpc>
                          <a:spcPts val="3640"/>
                        </a:lnSpc>
                        <a:defRPr/>
                      </a:pPr>
                      <a:r>
                        <a:rPr lang="en-US" sz="2600">
                          <a:solidFill>
                            <a:srgbClr val="000000"/>
                          </a:solidFill>
                          <a:latin typeface="Trebuchet MS"/>
                          <a:ea typeface="Trebuchet MS"/>
                          <a:cs typeface="Trebuchet MS"/>
                          <a:sym typeface="Trebuchet MS"/>
                        </a:rPr>
                        <a:t>Services</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47625" cap="flat" cmpd="sng" algn="ctr">
                      <a:solidFill>
                        <a:srgbClr val="DAF1F9"/>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2"/>
                  </a:ext>
                </a:extLst>
              </a:tr>
              <a:tr h="1137455">
                <a:tc>
                  <a:txBody>
                    <a:bodyPr/>
                    <a:lstStyle/>
                    <a:p>
                      <a:pPr algn="l">
                        <a:lnSpc>
                          <a:spcPts val="3640"/>
                        </a:lnSpc>
                        <a:defRPr/>
                      </a:pPr>
                      <a:r>
                        <a:rPr lang="en-US" sz="2600">
                          <a:solidFill>
                            <a:srgbClr val="000000"/>
                          </a:solidFill>
                          <a:latin typeface="Trebuchet MS"/>
                          <a:ea typeface="Trebuchet MS"/>
                          <a:cs typeface="Trebuchet MS"/>
                          <a:sym typeface="Trebuchet MS"/>
                        </a:rPr>
                        <a:t>Sustainability</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47625" cap="flat" cmpd="sng" algn="ctr">
                      <a:solidFill>
                        <a:srgbClr val="DAF1F9"/>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3"/>
                  </a:ext>
                </a:extLst>
              </a:tr>
              <a:tr h="1137455">
                <a:tc>
                  <a:txBody>
                    <a:bodyPr/>
                    <a:lstStyle/>
                    <a:p>
                      <a:pPr algn="l">
                        <a:lnSpc>
                          <a:spcPts val="3640"/>
                        </a:lnSpc>
                        <a:defRPr/>
                      </a:pPr>
                      <a:r>
                        <a:rPr lang="en-US" sz="2600">
                          <a:solidFill>
                            <a:srgbClr val="000000"/>
                          </a:solidFill>
                          <a:latin typeface="Trebuchet MS"/>
                          <a:ea typeface="Trebuchet MS"/>
                          <a:cs typeface="Trebuchet MS"/>
                          <a:sym typeface="Trebuchet MS"/>
                        </a:rPr>
                        <a:t>Social Justice</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47625" cap="flat" cmpd="sng" algn="ctr">
                      <a:solidFill>
                        <a:srgbClr val="DAF1F9"/>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4"/>
                  </a:ext>
                </a:extLst>
              </a:tr>
              <a:tr h="1137455">
                <a:tc>
                  <a:txBody>
                    <a:bodyPr/>
                    <a:lstStyle/>
                    <a:p>
                      <a:pPr algn="l">
                        <a:lnSpc>
                          <a:spcPts val="3640"/>
                        </a:lnSpc>
                        <a:defRPr/>
                      </a:pPr>
                      <a:r>
                        <a:rPr lang="en-US" sz="2600">
                          <a:solidFill>
                            <a:srgbClr val="000000"/>
                          </a:solidFill>
                          <a:latin typeface="Trebuchet MS"/>
                          <a:ea typeface="Trebuchet MS"/>
                          <a:cs typeface="Trebuchet MS"/>
                          <a:sym typeface="Trebuchet MS"/>
                        </a:rPr>
                        <a:t>Rights</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47625" cap="flat" cmpd="sng" algn="ctr">
                      <a:solidFill>
                        <a:srgbClr val="DAF1F9"/>
                      </a:solidFill>
                      <a:prstDash val="solid"/>
                      <a:round/>
                      <a:headEnd type="none" w="med" len="med"/>
                      <a:tailEnd type="none" w="med" len="med"/>
                    </a:lnT>
                    <a:lnB w="47625" cap="flat" cmpd="sng" algn="ctr">
                      <a:solidFill>
                        <a:srgbClr val="DAF1F9"/>
                      </a:solidFill>
                      <a:prstDash val="solid"/>
                      <a:round/>
                      <a:headEnd type="none" w="med" len="med"/>
                      <a:tailEnd type="none" w="med" len="med"/>
                    </a:lnB>
                    <a:solidFill>
                      <a:srgbClr val="FEF4E9"/>
                    </a:solidFill>
                  </a:tcPr>
                </a:tc>
                <a:extLst>
                  <a:ext uri="{0D108BD9-81ED-4DB2-BD59-A6C34878D82A}">
                    <a16:rowId xmlns:a16="http://schemas.microsoft.com/office/drawing/2014/main" val="10005"/>
                  </a:ext>
                </a:extLst>
              </a:tr>
            </a:tbl>
          </a:graphicData>
        </a:graphic>
      </p:graphicFrame>
      <p:sp>
        <p:nvSpPr>
          <p:cNvPr id="6" name="TextBox 6"/>
          <p:cNvSpPr txBox="1"/>
          <p:nvPr/>
        </p:nvSpPr>
        <p:spPr>
          <a:xfrm>
            <a:off x="1028700" y="2009775"/>
            <a:ext cx="7812740" cy="2128788"/>
          </a:xfrm>
          <a:prstGeom prst="rect">
            <a:avLst/>
          </a:prstGeom>
        </p:spPr>
        <p:txBody>
          <a:bodyPr lIns="0" tIns="0" rIns="0" bIns="0" rtlCol="0" anchor="t">
            <a:spAutoFit/>
          </a:bodyPr>
          <a:lstStyle/>
          <a:p>
            <a:pPr>
              <a:lnSpc>
                <a:spcPts val="8250"/>
              </a:lnSpc>
              <a:spcBef>
                <a:spcPct val="0"/>
              </a:spcBef>
            </a:pPr>
            <a:r>
              <a:rPr lang="en-US" sz="7500">
                <a:solidFill>
                  <a:srgbClr val="004A69"/>
                </a:solidFill>
                <a:latin typeface="Trebuchet MS"/>
                <a:ea typeface="Trebuchet MS"/>
                <a:cs typeface="Trebuchet MS"/>
                <a:sym typeface="Trebuchet MS"/>
              </a:rPr>
              <a:t>There are 5 key themes.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a:extLst>
            <a:ext uri="{FF2B5EF4-FFF2-40B4-BE49-F238E27FC236}">
              <a16:creationId xmlns:a16="http://schemas.microsoft.com/office/drawing/2014/main" id="{46339403-0C67-0122-2A65-34D92414A73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E889D2-D2F0-EECF-7CFE-6B2262EFBDCA}"/>
              </a:ext>
            </a:extLst>
          </p:cNvPr>
          <p:cNvGrpSpPr/>
          <p:nvPr/>
        </p:nvGrpSpPr>
        <p:grpSpPr>
          <a:xfrm>
            <a:off x="0" y="0"/>
            <a:ext cx="18288000" cy="2612220"/>
            <a:chOff x="0" y="0"/>
            <a:chExt cx="4816593" cy="687992"/>
          </a:xfrm>
        </p:grpSpPr>
        <p:sp>
          <p:nvSpPr>
            <p:cNvPr id="3" name="Freeform 3">
              <a:extLst>
                <a:ext uri="{FF2B5EF4-FFF2-40B4-BE49-F238E27FC236}">
                  <a16:creationId xmlns:a16="http://schemas.microsoft.com/office/drawing/2014/main" id="{F092F2C1-1C08-4FD8-3176-1A2DB5736B13}"/>
                </a:ext>
              </a:extLst>
            </p:cNvPr>
            <p:cNvSpPr/>
            <p:nvPr/>
          </p:nvSpPr>
          <p:spPr>
            <a:xfrm>
              <a:off x="0" y="0"/>
              <a:ext cx="4816592" cy="687992"/>
            </a:xfrm>
            <a:custGeom>
              <a:avLst/>
              <a:gdLst/>
              <a:ahLst/>
              <a:cxnLst/>
              <a:rect l="l" t="t" r="r" b="b"/>
              <a:pathLst>
                <a:path w="4816592" h="687992">
                  <a:moveTo>
                    <a:pt x="0" y="0"/>
                  </a:moveTo>
                  <a:lnTo>
                    <a:pt x="4816592" y="0"/>
                  </a:lnTo>
                  <a:lnTo>
                    <a:pt x="4816592" y="687992"/>
                  </a:lnTo>
                  <a:lnTo>
                    <a:pt x="0" y="687992"/>
                  </a:lnTo>
                  <a:close/>
                </a:path>
              </a:pathLst>
            </a:custGeom>
            <a:solidFill>
              <a:srgbClr val="99D4ED"/>
            </a:solidFill>
          </p:spPr>
          <p:txBody>
            <a:bodyPr/>
            <a:lstStyle/>
            <a:p>
              <a:endParaRPr lang="en-GB"/>
            </a:p>
          </p:txBody>
        </p:sp>
        <p:sp>
          <p:nvSpPr>
            <p:cNvPr id="4" name="TextBox 4">
              <a:extLst>
                <a:ext uri="{FF2B5EF4-FFF2-40B4-BE49-F238E27FC236}">
                  <a16:creationId xmlns:a16="http://schemas.microsoft.com/office/drawing/2014/main" id="{AA1A0C67-5E7F-7BB8-CA4D-CF6E34A973CD}"/>
                </a:ext>
              </a:extLst>
            </p:cNvPr>
            <p:cNvSpPr txBox="1"/>
            <p:nvPr/>
          </p:nvSpPr>
          <p:spPr>
            <a:xfrm>
              <a:off x="0" y="-19050"/>
              <a:ext cx="4816593" cy="707042"/>
            </a:xfrm>
            <a:prstGeom prst="rect">
              <a:avLst/>
            </a:prstGeom>
          </p:spPr>
          <p:txBody>
            <a:bodyPr lIns="50800" tIns="50800" rIns="50800" bIns="50800" rtlCol="0" anchor="ctr"/>
            <a:lstStyle/>
            <a:p>
              <a:pPr algn="ctr">
                <a:lnSpc>
                  <a:spcPts val="2639"/>
                </a:lnSpc>
              </a:pPr>
              <a:endParaRPr/>
            </a:p>
          </p:txBody>
        </p:sp>
      </p:grpSp>
      <p:grpSp>
        <p:nvGrpSpPr>
          <p:cNvPr id="5" name="Group 5">
            <a:extLst>
              <a:ext uri="{FF2B5EF4-FFF2-40B4-BE49-F238E27FC236}">
                <a16:creationId xmlns:a16="http://schemas.microsoft.com/office/drawing/2014/main" id="{0F76D5F4-121D-C441-254F-C41049FA8B61}"/>
              </a:ext>
            </a:extLst>
          </p:cNvPr>
          <p:cNvGrpSpPr/>
          <p:nvPr/>
        </p:nvGrpSpPr>
        <p:grpSpPr>
          <a:xfrm>
            <a:off x="1028700" y="781999"/>
            <a:ext cx="16230600" cy="1830221"/>
            <a:chOff x="0" y="0"/>
            <a:chExt cx="4274726" cy="482034"/>
          </a:xfrm>
        </p:grpSpPr>
        <p:sp>
          <p:nvSpPr>
            <p:cNvPr id="6" name="Freeform 6">
              <a:extLst>
                <a:ext uri="{FF2B5EF4-FFF2-40B4-BE49-F238E27FC236}">
                  <a16:creationId xmlns:a16="http://schemas.microsoft.com/office/drawing/2014/main" id="{47457170-231B-B573-676F-F6249E276A1C}"/>
                </a:ext>
              </a:extLst>
            </p:cNvPr>
            <p:cNvSpPr/>
            <p:nvPr/>
          </p:nvSpPr>
          <p:spPr>
            <a:xfrm>
              <a:off x="0" y="0"/>
              <a:ext cx="4274726" cy="482034"/>
            </a:xfrm>
            <a:custGeom>
              <a:avLst/>
              <a:gdLst/>
              <a:ahLst/>
              <a:cxnLst/>
              <a:rect l="l" t="t" r="r" b="b"/>
              <a:pathLst>
                <a:path w="4274726" h="482034">
                  <a:moveTo>
                    <a:pt x="0" y="0"/>
                  </a:moveTo>
                  <a:lnTo>
                    <a:pt x="4274726" y="0"/>
                  </a:lnTo>
                  <a:lnTo>
                    <a:pt x="4274726" y="482034"/>
                  </a:lnTo>
                  <a:lnTo>
                    <a:pt x="0" y="482034"/>
                  </a:lnTo>
                  <a:close/>
                </a:path>
              </a:pathLst>
            </a:custGeom>
            <a:solidFill>
              <a:srgbClr val="F9B062"/>
            </a:solidFill>
          </p:spPr>
          <p:txBody>
            <a:bodyPr/>
            <a:lstStyle/>
            <a:p>
              <a:endParaRPr lang="en-GB"/>
            </a:p>
          </p:txBody>
        </p:sp>
        <p:sp>
          <p:nvSpPr>
            <p:cNvPr id="7" name="TextBox 7">
              <a:extLst>
                <a:ext uri="{FF2B5EF4-FFF2-40B4-BE49-F238E27FC236}">
                  <a16:creationId xmlns:a16="http://schemas.microsoft.com/office/drawing/2014/main" id="{3C9F9304-8CAC-BA3B-7622-513FCE41DF2D}"/>
                </a:ext>
              </a:extLst>
            </p:cNvPr>
            <p:cNvSpPr txBox="1"/>
            <p:nvPr/>
          </p:nvSpPr>
          <p:spPr>
            <a:xfrm>
              <a:off x="0" y="-19050"/>
              <a:ext cx="4274726" cy="501084"/>
            </a:xfrm>
            <a:prstGeom prst="rect">
              <a:avLst/>
            </a:prstGeom>
          </p:spPr>
          <p:txBody>
            <a:bodyPr lIns="50800" tIns="50800" rIns="50800" bIns="50800" rtlCol="0" anchor="ctr"/>
            <a:lstStyle/>
            <a:p>
              <a:pPr algn="ctr">
                <a:lnSpc>
                  <a:spcPts val="2639"/>
                </a:lnSpc>
              </a:pPr>
              <a:endParaRPr/>
            </a:p>
          </p:txBody>
        </p:sp>
      </p:grpSp>
      <p:grpSp>
        <p:nvGrpSpPr>
          <p:cNvPr id="8" name="Group 8">
            <a:extLst>
              <a:ext uri="{FF2B5EF4-FFF2-40B4-BE49-F238E27FC236}">
                <a16:creationId xmlns:a16="http://schemas.microsoft.com/office/drawing/2014/main" id="{6E82CC9E-0835-EEBB-102F-CE8EBD26E7BB}"/>
              </a:ext>
            </a:extLst>
          </p:cNvPr>
          <p:cNvGrpSpPr/>
          <p:nvPr/>
        </p:nvGrpSpPr>
        <p:grpSpPr>
          <a:xfrm>
            <a:off x="1028700" y="2612220"/>
            <a:ext cx="16230600" cy="7408080"/>
            <a:chOff x="0" y="0"/>
            <a:chExt cx="4274726" cy="1750408"/>
          </a:xfrm>
        </p:grpSpPr>
        <p:sp>
          <p:nvSpPr>
            <p:cNvPr id="9" name="Freeform 9">
              <a:extLst>
                <a:ext uri="{FF2B5EF4-FFF2-40B4-BE49-F238E27FC236}">
                  <a16:creationId xmlns:a16="http://schemas.microsoft.com/office/drawing/2014/main" id="{36EF0D92-BBA6-2E85-ED16-A5A4EF0DC1CC}"/>
                </a:ext>
              </a:extLst>
            </p:cNvPr>
            <p:cNvSpPr/>
            <p:nvPr/>
          </p:nvSpPr>
          <p:spPr>
            <a:xfrm>
              <a:off x="0" y="0"/>
              <a:ext cx="4274726" cy="1750408"/>
            </a:xfrm>
            <a:custGeom>
              <a:avLst/>
              <a:gdLst/>
              <a:ahLst/>
              <a:cxnLst/>
              <a:rect l="l" t="t" r="r" b="b"/>
              <a:pathLst>
                <a:path w="4274726" h="1750408">
                  <a:moveTo>
                    <a:pt x="0" y="0"/>
                  </a:moveTo>
                  <a:lnTo>
                    <a:pt x="4274726" y="0"/>
                  </a:lnTo>
                  <a:lnTo>
                    <a:pt x="4274726" y="1750408"/>
                  </a:lnTo>
                  <a:lnTo>
                    <a:pt x="0" y="1750408"/>
                  </a:lnTo>
                  <a:close/>
                </a:path>
              </a:pathLst>
            </a:custGeom>
            <a:solidFill>
              <a:srgbClr val="FEF4E9"/>
            </a:solidFill>
          </p:spPr>
          <p:txBody>
            <a:bodyPr/>
            <a:lstStyle/>
            <a:p>
              <a:endParaRPr lang="en-GB"/>
            </a:p>
          </p:txBody>
        </p:sp>
        <p:sp>
          <p:nvSpPr>
            <p:cNvPr id="10" name="TextBox 10">
              <a:extLst>
                <a:ext uri="{FF2B5EF4-FFF2-40B4-BE49-F238E27FC236}">
                  <a16:creationId xmlns:a16="http://schemas.microsoft.com/office/drawing/2014/main" id="{3A14FAD0-2EE0-4A6E-C2DE-91E802D4B42E}"/>
                </a:ext>
              </a:extLst>
            </p:cNvPr>
            <p:cNvSpPr txBox="1"/>
            <p:nvPr/>
          </p:nvSpPr>
          <p:spPr>
            <a:xfrm>
              <a:off x="0" y="-19050"/>
              <a:ext cx="4274726" cy="1769458"/>
            </a:xfrm>
            <a:prstGeom prst="rect">
              <a:avLst/>
            </a:prstGeom>
          </p:spPr>
          <p:txBody>
            <a:bodyPr lIns="50800" tIns="50800" rIns="50800" bIns="50800" rtlCol="0" anchor="ctr"/>
            <a:lstStyle/>
            <a:p>
              <a:pPr algn="ctr">
                <a:lnSpc>
                  <a:spcPts val="2639"/>
                </a:lnSpc>
              </a:pPr>
              <a:endParaRPr/>
            </a:p>
          </p:txBody>
        </p:sp>
      </p:grpSp>
      <p:sp>
        <p:nvSpPr>
          <p:cNvPr id="11" name="TextBox 11">
            <a:extLst>
              <a:ext uri="{FF2B5EF4-FFF2-40B4-BE49-F238E27FC236}">
                <a16:creationId xmlns:a16="http://schemas.microsoft.com/office/drawing/2014/main" id="{7B0753A4-ED44-BFB5-FEBC-39C252CEE227}"/>
              </a:ext>
            </a:extLst>
          </p:cNvPr>
          <p:cNvSpPr txBox="1"/>
          <p:nvPr/>
        </p:nvSpPr>
        <p:spPr>
          <a:xfrm>
            <a:off x="1796736" y="3086015"/>
            <a:ext cx="14967263" cy="6798015"/>
          </a:xfrm>
          <a:prstGeom prst="rect">
            <a:avLst/>
          </a:prstGeom>
        </p:spPr>
        <p:txBody>
          <a:bodyPr wrap="square" lIns="0" tIns="0" rIns="0" bIns="0" rtlCol="0" anchor="t">
            <a:spAutoFit/>
          </a:bodyPr>
          <a:lstStyle/>
          <a:p>
            <a:pPr marL="626110" lvl="1" indent="-313055">
              <a:lnSpc>
                <a:spcPts val="4060"/>
              </a:lnSpc>
              <a:buFont typeface="Arial"/>
              <a:buChar char="•"/>
            </a:pPr>
            <a:r>
              <a:rPr lang="en-US" sz="3200" b="1" dirty="0">
                <a:latin typeface="Trebuchet MS"/>
              </a:rPr>
              <a:t>Childline</a:t>
            </a:r>
            <a:r>
              <a:rPr lang="en-US" sz="3200" dirty="0">
                <a:latin typeface="Trebuchet MS"/>
              </a:rPr>
              <a:t> </a:t>
            </a:r>
            <a:r>
              <a:rPr lang="en-US" sz="3200" dirty="0">
                <a:latin typeface="Trebuchet MS"/>
                <a:hlinkClick r:id="rId2" tooltip="https://www.childline.org.uk/"/>
              </a:rPr>
              <a:t>www.childline.org.uk</a:t>
            </a:r>
            <a:br>
              <a:rPr lang="en-US" sz="3200" dirty="0">
                <a:latin typeface="Trebuchet MS"/>
              </a:rPr>
            </a:br>
            <a:r>
              <a:rPr lang="en-US" sz="3200" dirty="0">
                <a:latin typeface="Trebuchet MS"/>
              </a:rPr>
              <a:t>0800 1111 (freephone 24/7)</a:t>
            </a:r>
          </a:p>
          <a:p>
            <a:pPr marL="626110" lvl="1" indent="-313055">
              <a:lnSpc>
                <a:spcPts val="4060"/>
              </a:lnSpc>
              <a:buFont typeface="Arial"/>
              <a:buChar char="•"/>
            </a:pPr>
            <a:r>
              <a:rPr lang="en-US" sz="3200" b="1" dirty="0">
                <a:latin typeface="Trebuchet MS"/>
              </a:rPr>
              <a:t>Beat</a:t>
            </a:r>
            <a:r>
              <a:rPr lang="en-US" sz="3200" dirty="0">
                <a:latin typeface="Trebuchet MS"/>
              </a:rPr>
              <a:t> (info and support on eating disorders) </a:t>
            </a:r>
            <a:r>
              <a:rPr lang="en-US" sz="3200" dirty="0">
                <a:latin typeface="Trebuchet MS"/>
                <a:hlinkClick r:id="rId3" tooltip="https://www.beateatingdisorders.org.uk/"/>
              </a:rPr>
              <a:t> www.beateatingdisorders.org.uk</a:t>
            </a:r>
            <a:br>
              <a:rPr lang="en-US" sz="3200" dirty="0">
                <a:latin typeface="Trebuchet MS"/>
              </a:rPr>
            </a:br>
            <a:r>
              <a:rPr lang="en-US" sz="3200" dirty="0">
                <a:latin typeface="Trebuchet MS"/>
              </a:rPr>
              <a:t>0808 801 0432 (Mon – Fri 9am to midnight &amp; Sat – Sun 4pm to midnight)</a:t>
            </a:r>
          </a:p>
          <a:p>
            <a:pPr marL="626110" lvl="1" indent="-313055">
              <a:lnSpc>
                <a:spcPts val="4060"/>
              </a:lnSpc>
              <a:buFont typeface="Arial"/>
              <a:buChar char="•"/>
            </a:pPr>
            <a:r>
              <a:rPr lang="en-US" sz="3200" b="1" dirty="0">
                <a:latin typeface="Trebuchet MS"/>
              </a:rPr>
              <a:t>Breathing Space (Scotland) </a:t>
            </a:r>
            <a:r>
              <a:rPr lang="en-US" sz="3200" dirty="0">
                <a:latin typeface="Trebuchet MS"/>
                <a:hlinkClick r:id="rId4"/>
              </a:rPr>
              <a:t>www.breathingspace.scot</a:t>
            </a:r>
            <a:r>
              <a:rPr lang="en-US" sz="3200" dirty="0">
                <a:latin typeface="Trebuchet MS"/>
              </a:rPr>
              <a:t> </a:t>
            </a:r>
            <a:br>
              <a:rPr lang="en-US" sz="3200" dirty="0">
                <a:latin typeface="Trebuchet MS"/>
              </a:rPr>
            </a:br>
            <a:r>
              <a:rPr lang="en-US" sz="3200" dirty="0">
                <a:latin typeface="Trebuchet MS"/>
              </a:rPr>
              <a:t>0800 83 85 87 (Freephone Mon –Thurs 6pm to 2am and from Fri 6pm to Mon 6am)</a:t>
            </a:r>
          </a:p>
          <a:p>
            <a:pPr marL="626110" lvl="1" indent="-313055">
              <a:lnSpc>
                <a:spcPts val="4060"/>
              </a:lnSpc>
              <a:buFont typeface="Arial"/>
              <a:buChar char="•"/>
            </a:pPr>
            <a:r>
              <a:rPr lang="en-US" sz="3200" b="1" dirty="0">
                <a:latin typeface="Trebuchet MS"/>
              </a:rPr>
              <a:t>Papyrus </a:t>
            </a:r>
            <a:r>
              <a:rPr lang="en-US" sz="3200" b="1" err="1">
                <a:latin typeface="Trebuchet MS"/>
              </a:rPr>
              <a:t>Hopeline</a:t>
            </a:r>
            <a:r>
              <a:rPr lang="en-US" sz="3200" b="1" dirty="0">
                <a:latin typeface="Trebuchet MS"/>
              </a:rPr>
              <a:t> UK </a:t>
            </a:r>
            <a:r>
              <a:rPr lang="en-US" sz="3200" dirty="0">
                <a:latin typeface="Trebuchet MS"/>
                <a:hlinkClick r:id="rId5" tooltip="https://www.papyrus-uk.org/help-advice"/>
              </a:rPr>
              <a:t>www.papyrus-uk.org/help-advice</a:t>
            </a:r>
            <a:br>
              <a:rPr lang="en-US" sz="3200" dirty="0">
                <a:latin typeface="Trebuchet MS"/>
              </a:rPr>
            </a:br>
            <a:r>
              <a:rPr lang="en-US" sz="3200" dirty="0">
                <a:latin typeface="Trebuchet MS"/>
              </a:rPr>
              <a:t>0800 068 4141 (freephone) Text: 07860039967</a:t>
            </a:r>
          </a:p>
          <a:p>
            <a:pPr marL="626110" lvl="1" indent="-313055">
              <a:lnSpc>
                <a:spcPts val="4060"/>
              </a:lnSpc>
              <a:buFont typeface="Arial"/>
              <a:buChar char="•"/>
            </a:pPr>
            <a:r>
              <a:rPr lang="en-US" sz="3200" b="1" dirty="0">
                <a:latin typeface="Trebuchet MS"/>
              </a:rPr>
              <a:t>Samaritans</a:t>
            </a:r>
            <a:r>
              <a:rPr lang="en-US" sz="3200" dirty="0">
                <a:latin typeface="Trebuchet MS"/>
              </a:rPr>
              <a:t> </a:t>
            </a:r>
            <a:r>
              <a:rPr lang="en-US" sz="3200" dirty="0">
                <a:latin typeface="Trebuchet MS"/>
                <a:hlinkClick r:id="rId6" tooltip="https://www.samaritans.org/"/>
              </a:rPr>
              <a:t>www.samaritans.org</a:t>
            </a:r>
            <a:br>
              <a:rPr lang="en-US" sz="3200" dirty="0">
                <a:latin typeface="Trebuchet MS"/>
              </a:rPr>
            </a:br>
            <a:r>
              <a:rPr lang="en-US" sz="3200" dirty="0">
                <a:latin typeface="Trebuchet MS"/>
              </a:rPr>
              <a:t>116 123 (Freephone 24/7)</a:t>
            </a:r>
          </a:p>
          <a:p>
            <a:pPr marL="626110" lvl="1" indent="-313055">
              <a:lnSpc>
                <a:spcPts val="4060"/>
              </a:lnSpc>
              <a:buFont typeface="Arial"/>
              <a:buChar char="•"/>
            </a:pPr>
            <a:r>
              <a:rPr lang="en-US" sz="3200" b="1" dirty="0">
                <a:latin typeface="Trebuchet MS"/>
              </a:rPr>
              <a:t>The Mix </a:t>
            </a:r>
            <a:r>
              <a:rPr lang="en-US" sz="3200" dirty="0">
                <a:latin typeface="Trebuchet MS"/>
                <a:hlinkClick r:id="rId7" tooltip="https://www.themix.org.uk/get-support/speak-to-our-team/email-us"/>
              </a:rPr>
              <a:t>www.themix.org.uk/get-support/speak-to-our-team/email-us</a:t>
            </a:r>
            <a:br>
              <a:rPr lang="en-US" sz="3200" dirty="0">
                <a:latin typeface="Trebuchet MS"/>
              </a:rPr>
            </a:br>
            <a:r>
              <a:rPr lang="en-US" sz="3200" dirty="0">
                <a:latin typeface="Trebuchet MS"/>
              </a:rPr>
              <a:t>0808 808 4994 (4pm –11pm)</a:t>
            </a:r>
            <a:endParaRPr lang="en-US" sz="3200" dirty="0">
              <a:solidFill>
                <a:srgbClr val="004A69"/>
              </a:solidFill>
              <a:latin typeface="Trebuchet MS"/>
              <a:ea typeface="Trebuchet MS"/>
              <a:cs typeface="Trebuchet MS"/>
            </a:endParaRPr>
          </a:p>
        </p:txBody>
      </p:sp>
      <p:sp>
        <p:nvSpPr>
          <p:cNvPr id="13" name="TextBox 13">
            <a:extLst>
              <a:ext uri="{FF2B5EF4-FFF2-40B4-BE49-F238E27FC236}">
                <a16:creationId xmlns:a16="http://schemas.microsoft.com/office/drawing/2014/main" id="{71BD66F1-C806-5E46-4200-2E7B425EA109}"/>
              </a:ext>
            </a:extLst>
          </p:cNvPr>
          <p:cNvSpPr txBox="1"/>
          <p:nvPr/>
        </p:nvSpPr>
        <p:spPr>
          <a:xfrm>
            <a:off x="1796737" y="1190625"/>
            <a:ext cx="14694527" cy="1065674"/>
          </a:xfrm>
          <a:prstGeom prst="rect">
            <a:avLst/>
          </a:prstGeom>
        </p:spPr>
        <p:txBody>
          <a:bodyPr lIns="0" tIns="0" rIns="0" bIns="0" rtlCol="0" anchor="t">
            <a:spAutoFit/>
          </a:bodyPr>
          <a:lstStyle/>
          <a:p>
            <a:pPr marL="0" lvl="0" indent="0" algn="ctr">
              <a:lnSpc>
                <a:spcPts val="8152"/>
              </a:lnSpc>
              <a:spcBef>
                <a:spcPct val="0"/>
              </a:spcBef>
            </a:pPr>
            <a:r>
              <a:rPr lang="en-US" sz="7411" b="1">
                <a:solidFill>
                  <a:srgbClr val="000000"/>
                </a:solidFill>
                <a:latin typeface="Trebuchet MS Bold"/>
                <a:ea typeface="Trebuchet MS Bold"/>
                <a:cs typeface="Trebuchet MS Bold"/>
                <a:sym typeface="Trebuchet MS Bold"/>
              </a:rPr>
              <a:t>Support for Young People</a:t>
            </a:r>
          </a:p>
        </p:txBody>
      </p:sp>
    </p:spTree>
    <p:extLst>
      <p:ext uri="{BB962C8B-B14F-4D97-AF65-F5344CB8AC3E}">
        <p14:creationId xmlns:p14="http://schemas.microsoft.com/office/powerpoint/2010/main" val="2335325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69467"/>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#1</a:t>
            </a:r>
          </a:p>
        </p:txBody>
      </p:sp>
      <p:sp>
        <p:nvSpPr>
          <p:cNvPr id="18" name="TextBox 18"/>
          <p:cNvSpPr txBox="1"/>
          <p:nvPr/>
        </p:nvSpPr>
        <p:spPr>
          <a:xfrm>
            <a:off x="7865146" y="3959001"/>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needs to change what and how we learn in school, by listening to young people. </a:t>
            </a:r>
            <a:endParaRPr lang="en-US" sz="3950">
              <a:solidFill>
                <a:srgbClr val="004A69"/>
              </a:solidFill>
              <a:latin typeface="Trebuchet MS"/>
              <a:ea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#2</a:t>
            </a:r>
          </a:p>
        </p:txBody>
      </p:sp>
      <p:sp>
        <p:nvSpPr>
          <p:cNvPr id="18" name="TextBox 18"/>
          <p:cNvSpPr txBox="1"/>
          <p:nvPr/>
        </p:nvSpPr>
        <p:spPr>
          <a:xfrm>
            <a:off x="7865146" y="3606576"/>
            <a:ext cx="9027835" cy="2104935"/>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All young people in Scotland should be able to learn about how to manage their money. </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#3</a:t>
            </a:r>
          </a:p>
        </p:txBody>
      </p:sp>
      <p:sp>
        <p:nvSpPr>
          <p:cNvPr id="18" name="TextBox 18"/>
          <p:cNvSpPr txBox="1"/>
          <p:nvPr/>
        </p:nvSpPr>
        <p:spPr>
          <a:xfrm>
            <a:off x="7865146" y="3606576"/>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Young people should be able to go to college or university without challenges like money or housing. </a:t>
            </a:r>
            <a:endParaRPr lang="en-US" sz="3999">
              <a:solidFill>
                <a:srgbClr val="004A69"/>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#4</a:t>
            </a:r>
          </a:p>
        </p:txBody>
      </p:sp>
      <p:sp>
        <p:nvSpPr>
          <p:cNvPr id="18" name="TextBox 18"/>
          <p:cNvSpPr txBox="1"/>
          <p:nvPr/>
        </p:nvSpPr>
        <p:spPr>
          <a:xfrm>
            <a:off x="7865146" y="3254151"/>
            <a:ext cx="9027835" cy="424564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Young people with additional support needs in Scotland are not getting the support they need. The Scottish Government and local councils need to make sure there are services in schools and other education settings.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#5</a:t>
            </a:r>
          </a:p>
        </p:txBody>
      </p:sp>
      <p:sp>
        <p:nvSpPr>
          <p:cNvPr id="18" name="TextBox 18"/>
          <p:cNvSpPr txBox="1"/>
          <p:nvPr/>
        </p:nvSpPr>
        <p:spPr>
          <a:xfrm>
            <a:off x="7865146" y="3959001"/>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and local councils must work together to fund youth work services for young people.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370104" y="6604864"/>
            <a:ext cx="4166886" cy="4114800"/>
          </a:xfrm>
          <a:custGeom>
            <a:avLst/>
            <a:gdLst/>
            <a:ahLst/>
            <a:cxnLst/>
            <a:rect l="l" t="t" r="r" b="b"/>
            <a:pathLst>
              <a:path w="4166886" h="4114800">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Education</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education, youth work, learning and access to educational institutions within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#6</a:t>
            </a:r>
          </a:p>
        </p:txBody>
      </p:sp>
      <p:sp>
        <p:nvSpPr>
          <p:cNvPr id="18" name="TextBox 18"/>
          <p:cNvSpPr txBox="1"/>
          <p:nvPr/>
        </p:nvSpPr>
        <p:spPr>
          <a:xfrm>
            <a:off x="7865146" y="3606576"/>
            <a:ext cx="9027835" cy="280935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Local councils need to make spaces for young people in local communities, where young people can hang out and spend time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69467"/>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#1</a:t>
            </a:r>
          </a:p>
        </p:txBody>
      </p:sp>
      <p:sp>
        <p:nvSpPr>
          <p:cNvPr id="18" name="TextBox 18"/>
          <p:cNvSpPr txBox="1"/>
          <p:nvPr/>
        </p:nvSpPr>
        <p:spPr>
          <a:xfrm>
            <a:off x="7865146" y="4663851"/>
            <a:ext cx="9027835" cy="1373068"/>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NHS should be free for all people in Scotland. </a:t>
            </a:r>
            <a:endParaRPr lang="en-US" sz="3950">
              <a:solidFill>
                <a:srgbClr val="004A69"/>
              </a:solidFill>
              <a:latin typeface="Trebuchet MS"/>
              <a:ea typeface="Trebuchet MS"/>
              <a:cs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#2</a:t>
            </a:r>
          </a:p>
        </p:txBody>
      </p:sp>
      <p:sp>
        <p:nvSpPr>
          <p:cNvPr id="18" name="TextBox 18"/>
          <p:cNvSpPr txBox="1"/>
          <p:nvPr/>
        </p:nvSpPr>
        <p:spPr>
          <a:xfrm>
            <a:off x="7865146" y="3959001"/>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There should be support for young people's mental health in schools and in the community.  </a:t>
            </a:r>
            <a:endParaRPr lang="en-US" sz="3950">
              <a:solidFill>
                <a:srgbClr val="004A69"/>
              </a:solidFill>
              <a:latin typeface="Trebuchet MS"/>
              <a:ea typeface="Trebuchet MS"/>
              <a:cs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#3</a:t>
            </a:r>
          </a:p>
        </p:txBody>
      </p:sp>
      <p:sp>
        <p:nvSpPr>
          <p:cNvPr id="18" name="TextBox 18"/>
          <p:cNvSpPr txBox="1"/>
          <p:nvPr/>
        </p:nvSpPr>
        <p:spPr>
          <a:xfrm>
            <a:off x="7865146" y="3959001"/>
            <a:ext cx="9027835" cy="3508375"/>
          </a:xfrm>
          <a:prstGeom prst="rect">
            <a:avLst/>
          </a:prstGeom>
        </p:spPr>
        <p:txBody>
          <a:bodyPr lIns="0" tIns="0" rIns="0" bIns="0" rtlCol="0" anchor="t">
            <a:spAutoFit/>
          </a:bodyPr>
          <a:lstStyle/>
          <a:p>
            <a:pPr marL="0" lvl="0" indent="0" algn="l">
              <a:lnSpc>
                <a:spcPts val="5599"/>
              </a:lnSpc>
              <a:spcBef>
                <a:spcPct val="0"/>
              </a:spcBef>
            </a:pPr>
            <a:r>
              <a:rPr lang="en-US" sz="3999">
                <a:solidFill>
                  <a:srgbClr val="004A69"/>
                </a:solidFill>
                <a:latin typeface="Trebuchet MS"/>
                <a:ea typeface="Trebuchet MS"/>
                <a:cs typeface="Trebuchet MS"/>
                <a:sym typeface="Trebuchet MS"/>
              </a:rPr>
              <a:t>The Scottish Government should make sports and leisure services more accessible and affordable for young people, especially in rural and more deprived areas.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#4</a:t>
            </a:r>
          </a:p>
        </p:txBody>
      </p:sp>
      <p:sp>
        <p:nvSpPr>
          <p:cNvPr id="18" name="TextBox 18"/>
          <p:cNvSpPr txBox="1"/>
          <p:nvPr/>
        </p:nvSpPr>
        <p:spPr>
          <a:xfrm>
            <a:off x="7865146" y="3606576"/>
            <a:ext cx="9027835" cy="424564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Every young person in Scotland should have access to fast and reliable internet and devices to access the digital world, no matter where they live or how much money their family has.</a:t>
            </a:r>
            <a:endParaRPr lang="en-US" sz="3999">
              <a:solidFill>
                <a:srgbClr val="004A69"/>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#5</a:t>
            </a:r>
          </a:p>
        </p:txBody>
      </p:sp>
      <p:sp>
        <p:nvSpPr>
          <p:cNvPr id="18" name="TextBox 18"/>
          <p:cNvSpPr txBox="1"/>
          <p:nvPr/>
        </p:nvSpPr>
        <p:spPr>
          <a:xfrm>
            <a:off x="7865146" y="2901726"/>
            <a:ext cx="9027835" cy="352750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Every young person in Scotland should have accessible, affordable and secure housing. The Scottish Government should make sure housing is fit for what local communities need.</a:t>
            </a:r>
            <a:endParaRPr lang="en-US" sz="3950">
              <a:solidFill>
                <a:srgbClr val="004A69"/>
              </a:solidFill>
              <a:latin typeface="Trebuchet MS"/>
              <a:ea typeface="Trebuchet MS"/>
              <a:cs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2404" y="6604864"/>
            <a:ext cx="5375381" cy="3682136"/>
          </a:xfrm>
          <a:custGeom>
            <a:avLst/>
            <a:gdLst/>
            <a:ahLst/>
            <a:cxnLst/>
            <a:rect l="l" t="t" r="r" b="b"/>
            <a:pathLst>
              <a:path w="5375381" h="3682136">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Services</a:t>
            </a:r>
          </a:p>
        </p:txBody>
      </p:sp>
      <p:sp>
        <p:nvSpPr>
          <p:cNvPr id="16" name="TextBox 16"/>
          <p:cNvSpPr txBox="1"/>
          <p:nvPr/>
        </p:nvSpPr>
        <p:spPr>
          <a:xfrm>
            <a:off x="1028700" y="3274519"/>
            <a:ext cx="4849694" cy="2278444"/>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the public services, housing and support available and accessible to young people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#6</a:t>
            </a:r>
          </a:p>
        </p:txBody>
      </p:sp>
      <p:sp>
        <p:nvSpPr>
          <p:cNvPr id="18" name="TextBox 18"/>
          <p:cNvSpPr txBox="1"/>
          <p:nvPr/>
        </p:nvSpPr>
        <p:spPr>
          <a:xfrm>
            <a:off x="7865146" y="3606576"/>
            <a:ext cx="9027835" cy="2823081"/>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should make stronger laws that control how much landlords can charge young people for rent. </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4963" y="6604864"/>
            <a:ext cx="5370263" cy="3784413"/>
          </a:xfrm>
          <a:custGeom>
            <a:avLst/>
            <a:gdLst/>
            <a:ahLst/>
            <a:cxnLst/>
            <a:rect l="l" t="t" r="r" b="b"/>
            <a:pathLst>
              <a:path w="5370263" h="378441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Sustainability</a:t>
            </a:r>
          </a:p>
        </p:txBody>
      </p:sp>
      <p:sp>
        <p:nvSpPr>
          <p:cNvPr id="16" name="TextBox 16"/>
          <p:cNvSpPr txBox="1"/>
          <p:nvPr/>
        </p:nvSpPr>
        <p:spPr>
          <a:xfrm>
            <a:off x="1028700" y="3731719"/>
            <a:ext cx="4849694" cy="1346138"/>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Scotland's environment now and in the future?</a:t>
            </a:r>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#1</a:t>
            </a:r>
          </a:p>
        </p:txBody>
      </p:sp>
      <p:sp>
        <p:nvSpPr>
          <p:cNvPr id="18" name="TextBox 18"/>
          <p:cNvSpPr txBox="1"/>
          <p:nvPr/>
        </p:nvSpPr>
        <p:spPr>
          <a:xfrm>
            <a:off x="7865146" y="3254151"/>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should take bold and urgent action to tackle the climate crisis.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4963" y="6604864"/>
            <a:ext cx="5370263" cy="3784413"/>
          </a:xfrm>
          <a:custGeom>
            <a:avLst/>
            <a:gdLst/>
            <a:ahLst/>
            <a:cxnLst/>
            <a:rect l="l" t="t" r="r" b="b"/>
            <a:pathLst>
              <a:path w="5370263" h="378441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Sustainability</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Scotland's environment now and in the future?</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#2</a:t>
            </a:r>
          </a:p>
        </p:txBody>
      </p:sp>
      <p:sp>
        <p:nvSpPr>
          <p:cNvPr id="18" name="TextBox 18"/>
          <p:cNvSpPr txBox="1"/>
          <p:nvPr/>
        </p:nvSpPr>
        <p:spPr>
          <a:xfrm>
            <a:off x="7865146" y="3606576"/>
            <a:ext cx="9027835" cy="352750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Free Bus Travel should be expanded to include all young people (up to their 26th birthday) and across all forms of public transport, like trains, trams and ferries.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4963" y="6604864"/>
            <a:ext cx="5370263" cy="3784413"/>
          </a:xfrm>
          <a:custGeom>
            <a:avLst/>
            <a:gdLst/>
            <a:ahLst/>
            <a:cxnLst/>
            <a:rect l="l" t="t" r="r" b="b"/>
            <a:pathLst>
              <a:path w="5370263" h="378441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Sustainability</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Scotland's environment now and in the future?</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#3</a:t>
            </a:r>
          </a:p>
        </p:txBody>
      </p:sp>
      <p:sp>
        <p:nvSpPr>
          <p:cNvPr id="18" name="TextBox 18"/>
          <p:cNvSpPr txBox="1"/>
          <p:nvPr/>
        </p:nvSpPr>
        <p:spPr>
          <a:xfrm>
            <a:off x="7865146" y="3606576"/>
            <a:ext cx="9027835" cy="280935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Public transport should be accessible and reliable for young people across Scotland, particularly those living in rural areas.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4963" y="6604864"/>
            <a:ext cx="5370263" cy="3784413"/>
          </a:xfrm>
          <a:custGeom>
            <a:avLst/>
            <a:gdLst/>
            <a:ahLst/>
            <a:cxnLst/>
            <a:rect l="l" t="t" r="r" b="b"/>
            <a:pathLst>
              <a:path w="5370263" h="378441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Sustainability</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Scotland's environment now and in the future?</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#4</a:t>
            </a:r>
          </a:p>
        </p:txBody>
      </p:sp>
      <p:sp>
        <p:nvSpPr>
          <p:cNvPr id="18" name="TextBox 18"/>
          <p:cNvSpPr txBox="1"/>
          <p:nvPr/>
        </p:nvSpPr>
        <p:spPr>
          <a:xfrm>
            <a:off x="7865146" y="4663851"/>
            <a:ext cx="9027835" cy="2098675"/>
          </a:xfrm>
          <a:prstGeom prst="rect">
            <a:avLst/>
          </a:prstGeom>
        </p:spPr>
        <p:txBody>
          <a:bodyPr lIns="0" tIns="0" rIns="0" bIns="0" rtlCol="0" anchor="t">
            <a:spAutoFit/>
          </a:bodyPr>
          <a:lstStyle/>
          <a:p>
            <a:pPr marL="0" lvl="0" indent="0" algn="l">
              <a:lnSpc>
                <a:spcPts val="5599"/>
              </a:lnSpc>
              <a:spcBef>
                <a:spcPct val="0"/>
              </a:spcBef>
            </a:pPr>
            <a:r>
              <a:rPr lang="en-US" sz="3999">
                <a:solidFill>
                  <a:srgbClr val="004A69"/>
                </a:solidFill>
                <a:latin typeface="Trebuchet MS"/>
                <a:ea typeface="Trebuchet MS"/>
                <a:cs typeface="Trebuchet MS"/>
                <a:sym typeface="Trebuchet MS"/>
              </a:rPr>
              <a:t>The Scottish Government should create more nature reserves to help protect Scotland’s nature and biodiversity.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156937"/>
            <a:ext cx="9760473" cy="7740668"/>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814963" y="6604864"/>
            <a:ext cx="5370263" cy="3784413"/>
          </a:xfrm>
          <a:custGeom>
            <a:avLst/>
            <a:gdLst/>
            <a:ahLst/>
            <a:cxnLst/>
            <a:rect l="l" t="t" r="r" b="b"/>
            <a:pathLst>
              <a:path w="5370263" h="3784413">
                <a:moveTo>
                  <a:pt x="0" y="0"/>
                </a:moveTo>
                <a:lnTo>
                  <a:pt x="5370263" y="0"/>
                </a:lnTo>
                <a:lnTo>
                  <a:pt x="5370263" y="3784414"/>
                </a:lnTo>
                <a:lnTo>
                  <a:pt x="0" y="37844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Sustainability</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Scotland's environment now and in the future?</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#5</a:t>
            </a:r>
          </a:p>
        </p:txBody>
      </p:sp>
      <p:sp>
        <p:nvSpPr>
          <p:cNvPr id="18" name="TextBox 18"/>
          <p:cNvSpPr txBox="1"/>
          <p:nvPr/>
        </p:nvSpPr>
        <p:spPr>
          <a:xfrm>
            <a:off x="7865146" y="3959001"/>
            <a:ext cx="9027835" cy="5681940"/>
          </a:xfrm>
          <a:prstGeom prst="rect">
            <a:avLst/>
          </a:prstGeom>
        </p:spPr>
        <p:txBody>
          <a:bodyPr lIns="0" tIns="0" rIns="0" bIns="0" rtlCol="0" anchor="t">
            <a:spAutoFit/>
          </a:bodyPr>
          <a:lstStyle/>
          <a:p>
            <a:pPr marL="0" lvl="0" indent="0" algn="l">
              <a:lnSpc>
                <a:spcPts val="5599"/>
              </a:lnSpc>
              <a:spcBef>
                <a:spcPct val="0"/>
              </a:spcBef>
            </a:pPr>
            <a:r>
              <a:rPr lang="en-US" sz="3950" dirty="0">
                <a:solidFill>
                  <a:srgbClr val="004A69"/>
                </a:solidFill>
                <a:latin typeface="Trebuchet MS"/>
                <a:ea typeface="Trebuchet MS"/>
                <a:cs typeface="Trebuchet MS"/>
                <a:sym typeface="Trebuchet MS"/>
              </a:rPr>
              <a:t>The Scottish Government should work with young people to promote a circular economy.</a:t>
            </a:r>
            <a:endParaRPr lang="en-US" sz="3950" dirty="0">
              <a:solidFill>
                <a:srgbClr val="004A69"/>
              </a:solidFill>
              <a:latin typeface="Trebuchet MS"/>
              <a:ea typeface="Trebuchet MS"/>
              <a:cs typeface="Trebuchet MS"/>
            </a:endParaRPr>
          </a:p>
          <a:p>
            <a:pPr>
              <a:lnSpc>
                <a:spcPts val="5599"/>
              </a:lnSpc>
              <a:spcBef>
                <a:spcPct val="0"/>
              </a:spcBef>
            </a:pPr>
            <a:endParaRPr lang="en-US" sz="3950">
              <a:solidFill>
                <a:srgbClr val="004A69"/>
              </a:solidFill>
              <a:latin typeface="Trebuchet MS"/>
              <a:ea typeface="Trebuchet MS"/>
              <a:cs typeface="Trebuchet MS"/>
            </a:endParaRPr>
          </a:p>
          <a:p>
            <a:pPr>
              <a:lnSpc>
                <a:spcPts val="5599"/>
              </a:lnSpc>
              <a:spcBef>
                <a:spcPct val="0"/>
              </a:spcBef>
            </a:pPr>
            <a:r>
              <a:rPr lang="en-US" sz="3950" dirty="0">
                <a:solidFill>
                  <a:srgbClr val="004A69"/>
                </a:solidFill>
                <a:latin typeface="Trebuchet MS"/>
                <a:ea typeface="Trebuchet MS"/>
                <a:cs typeface="Trebuchet MS"/>
              </a:rPr>
              <a:t>A circular economy is a way of using resources that doesn't harm the environment by recycling and reusing things that already exist.</a:t>
            </a:r>
          </a:p>
        </p:txBody>
      </p:sp>
    </p:spTree>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07803"/>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mn-lt"/>
                <a:cs typeface="+mn-lt"/>
                <a:sym typeface="Trebuchet MS"/>
              </a:rPr>
              <a:t>What do young people think about making Scotland fair for everyone with opportunities for all?</a:t>
            </a:r>
            <a:endParaRPr lang="en-US">
              <a:latin typeface="Trebuchet MS"/>
              <a:ea typeface="+mn-lt"/>
              <a:cs typeface="+mn-lt"/>
            </a:endParaRPr>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#1</a:t>
            </a:r>
          </a:p>
        </p:txBody>
      </p:sp>
      <p:sp>
        <p:nvSpPr>
          <p:cNvPr id="18" name="TextBox 18"/>
          <p:cNvSpPr txBox="1"/>
          <p:nvPr/>
        </p:nvSpPr>
        <p:spPr>
          <a:xfrm>
            <a:off x="7865146" y="4663851"/>
            <a:ext cx="9027835" cy="2091214"/>
          </a:xfrm>
          <a:prstGeom prst="rect">
            <a:avLst/>
          </a:prstGeom>
        </p:spPr>
        <p:txBody>
          <a:bodyPr lIns="0" tIns="0" rIns="0" bIns="0" rtlCol="0" anchor="t">
            <a:spAutoFit/>
          </a:bodyPr>
          <a:lstStyle/>
          <a:p>
            <a:pPr>
              <a:lnSpc>
                <a:spcPts val="5599"/>
              </a:lnSpc>
              <a:spcBef>
                <a:spcPct val="0"/>
              </a:spcBef>
            </a:pPr>
            <a:r>
              <a:rPr lang="en-US" sz="3950" dirty="0">
                <a:solidFill>
                  <a:srgbClr val="004A69"/>
                </a:solidFill>
                <a:latin typeface="Trebuchet MS"/>
                <a:ea typeface="+mn-lt"/>
                <a:cs typeface="+mn-lt"/>
                <a:sym typeface="Trebuchet MS"/>
              </a:rPr>
              <a:t>Harming another person because of their gender should be illegal in Scotland. </a:t>
            </a:r>
            <a:endParaRPr lang="en-US" dirty="0">
              <a:latin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#2</a:t>
            </a:r>
          </a:p>
        </p:txBody>
      </p:sp>
      <p:sp>
        <p:nvSpPr>
          <p:cNvPr id="18" name="TextBox 18"/>
          <p:cNvSpPr txBox="1"/>
          <p:nvPr/>
        </p:nvSpPr>
        <p:spPr>
          <a:xfrm>
            <a:off x="7865146" y="3959001"/>
            <a:ext cx="9027835" cy="3541226"/>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rPr>
              <a:t>People who report sexual assault shouldn’t have to wait a long time for justice. The time between telling the police and going to court should be shorter.</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#3</a:t>
            </a:r>
          </a:p>
        </p:txBody>
      </p:sp>
      <p:sp>
        <p:nvSpPr>
          <p:cNvPr id="18" name="TextBox 18"/>
          <p:cNvSpPr txBox="1"/>
          <p:nvPr/>
        </p:nvSpPr>
        <p:spPr>
          <a:xfrm>
            <a:off x="7865146" y="2901726"/>
            <a:ext cx="9027835" cy="6366230"/>
          </a:xfrm>
          <a:prstGeom prst="rect">
            <a:avLst/>
          </a:prstGeom>
        </p:spPr>
        <p:txBody>
          <a:bodyPr lIns="0" tIns="0" rIns="0" bIns="0" rtlCol="0" anchor="t">
            <a:spAutoFit/>
          </a:bodyPr>
          <a:lstStyle/>
          <a:p>
            <a:pPr>
              <a:lnSpc>
                <a:spcPts val="5599"/>
              </a:lnSpc>
              <a:spcBef>
                <a:spcPct val="0"/>
              </a:spcBef>
            </a:pPr>
            <a:r>
              <a:rPr lang="en-US" sz="2800">
                <a:solidFill>
                  <a:srgbClr val="004A69"/>
                </a:solidFill>
                <a:latin typeface="Trebuchet MS"/>
                <a:ea typeface="Trebuchet MS"/>
                <a:cs typeface="Trebuchet MS"/>
              </a:rPr>
              <a:t>Children and young people going through the justice system should be supported in a '</a:t>
            </a:r>
            <a:r>
              <a:rPr lang="en-US" sz="2800" err="1">
                <a:solidFill>
                  <a:srgbClr val="004A69"/>
                </a:solidFill>
                <a:latin typeface="Trebuchet MS"/>
                <a:ea typeface="Trebuchet MS"/>
                <a:cs typeface="Trebuchet MS"/>
              </a:rPr>
              <a:t>Bairn's</a:t>
            </a:r>
            <a:r>
              <a:rPr lang="en-US" sz="2800">
                <a:solidFill>
                  <a:srgbClr val="004A69"/>
                </a:solidFill>
                <a:latin typeface="Trebuchet MS"/>
                <a:ea typeface="Trebuchet MS"/>
                <a:cs typeface="Trebuchet MS"/>
              </a:rPr>
              <a:t> Hoose'.</a:t>
            </a:r>
          </a:p>
          <a:p>
            <a:pPr>
              <a:lnSpc>
                <a:spcPts val="5599"/>
              </a:lnSpc>
              <a:spcBef>
                <a:spcPct val="0"/>
              </a:spcBef>
            </a:pPr>
            <a:endParaRPr lang="en-US" sz="2800">
              <a:solidFill>
                <a:srgbClr val="004A69"/>
              </a:solidFill>
              <a:latin typeface="Trebuchet MS"/>
              <a:ea typeface="Trebuchet MS"/>
              <a:cs typeface="Trebuchet MS"/>
            </a:endParaRPr>
          </a:p>
          <a:p>
            <a:pPr>
              <a:lnSpc>
                <a:spcPts val="5599"/>
              </a:lnSpc>
              <a:spcBef>
                <a:spcPct val="0"/>
              </a:spcBef>
            </a:pPr>
            <a:r>
              <a:rPr lang="en-US" sz="2800">
                <a:solidFill>
                  <a:srgbClr val="004A69"/>
                </a:solidFill>
                <a:latin typeface="Trebuchet MS"/>
                <a:ea typeface="Trebuchet MS"/>
                <a:cs typeface="Trebuchet MS"/>
              </a:rPr>
              <a:t>A </a:t>
            </a:r>
            <a:r>
              <a:rPr lang="en-US" sz="2800" err="1">
                <a:solidFill>
                  <a:srgbClr val="004A69"/>
                </a:solidFill>
                <a:latin typeface="Trebuchet MS"/>
                <a:ea typeface="Trebuchet MS"/>
                <a:cs typeface="Trebuchet MS"/>
              </a:rPr>
              <a:t>Bairn's</a:t>
            </a:r>
            <a:r>
              <a:rPr lang="en-US" sz="2800">
                <a:solidFill>
                  <a:srgbClr val="004A69"/>
                </a:solidFill>
                <a:latin typeface="Trebuchet MS"/>
                <a:ea typeface="Trebuchet MS"/>
                <a:cs typeface="Trebuchet MS"/>
              </a:rPr>
              <a:t> Hoose is for children and young people who have been through difficult experiences. They can get help and support all in one place, with friendly people who understand what they're going through, so they don't have to go to lots of different places to talk about what happened to them</a:t>
            </a:r>
            <a:endParaRPr lang="en-US" sz="3600">
              <a:solidFill>
                <a:srgbClr val="004A69"/>
              </a:solidFill>
              <a:latin typeface="Trebuchet MS"/>
              <a:ea typeface="+mn-lt"/>
              <a:cs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#4</a:t>
            </a:r>
          </a:p>
        </p:txBody>
      </p:sp>
      <p:sp>
        <p:nvSpPr>
          <p:cNvPr id="18" name="TextBox 18"/>
          <p:cNvSpPr txBox="1"/>
          <p:nvPr/>
        </p:nvSpPr>
        <p:spPr>
          <a:xfrm>
            <a:off x="7865146" y="3730240"/>
            <a:ext cx="9027835" cy="4977516"/>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rPr>
              <a:t>People who have periods should get paid menstrual leave.</a:t>
            </a:r>
            <a:endParaRPr lang="en-US">
              <a:ea typeface="Calibri"/>
              <a:cs typeface="Calibri"/>
            </a:endParaRPr>
          </a:p>
          <a:p>
            <a:pPr>
              <a:lnSpc>
                <a:spcPts val="5599"/>
              </a:lnSpc>
              <a:spcBef>
                <a:spcPct val="0"/>
              </a:spcBef>
            </a:pPr>
            <a:endParaRPr lang="en-US" sz="3950">
              <a:solidFill>
                <a:srgbClr val="004A69"/>
              </a:solidFill>
              <a:latin typeface="Trebuchet MS"/>
            </a:endParaRPr>
          </a:p>
          <a:p>
            <a:pPr>
              <a:lnSpc>
                <a:spcPts val="5599"/>
              </a:lnSpc>
              <a:spcBef>
                <a:spcPct val="0"/>
              </a:spcBef>
            </a:pPr>
            <a:r>
              <a:rPr lang="en-US" sz="3950">
                <a:solidFill>
                  <a:srgbClr val="004A69"/>
                </a:solidFill>
                <a:latin typeface="Trebuchet MS"/>
              </a:rPr>
              <a:t>Menstrual leave means a person can take time off work when period symptoms make it difficult to do their work.</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3"/>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#5</a:t>
            </a:r>
          </a:p>
        </p:txBody>
      </p:sp>
      <p:sp>
        <p:nvSpPr>
          <p:cNvPr id="18" name="TextBox 18"/>
          <p:cNvSpPr txBox="1"/>
          <p:nvPr/>
        </p:nvSpPr>
        <p:spPr>
          <a:xfrm>
            <a:off x="7865146" y="3606576"/>
            <a:ext cx="9027835" cy="2091214"/>
          </a:xfrm>
          <a:prstGeom prst="rect">
            <a:avLst/>
          </a:prstGeom>
        </p:spPr>
        <p:txBody>
          <a:bodyPr lIns="0" tIns="0" rIns="0" bIns="0" rtlCol="0" anchor="t">
            <a:spAutoFit/>
          </a:bodyPr>
          <a:lstStyle/>
          <a:p>
            <a:pPr>
              <a:lnSpc>
                <a:spcPts val="5599"/>
              </a:lnSpc>
              <a:spcBef>
                <a:spcPct val="0"/>
              </a:spcBef>
            </a:pPr>
            <a:r>
              <a:rPr lang="en-US" sz="3950" dirty="0">
                <a:solidFill>
                  <a:srgbClr val="004A69"/>
                </a:solidFill>
                <a:latin typeface="Trebuchet MS"/>
                <a:ea typeface="Trebuchet MS"/>
                <a:cs typeface="Trebuchet MS"/>
                <a:sym typeface="Trebuchet MS"/>
              </a:rPr>
              <a:t>Employers should make sure people who do the same work get paid the same no matter their gender.</a:t>
            </a:r>
            <a:endParaRPr lang="en-US" sz="3999" dirty="0">
              <a:solidFill>
                <a:srgbClr val="004A69"/>
              </a:solidFill>
              <a:latin typeface="Trebuchet MS"/>
              <a:ea typeface="Trebuchet MS"/>
              <a:cs typeface="Trebuchet MS"/>
              <a:sym typeface="Trebuchet MS"/>
            </a:endParaRPr>
          </a:p>
        </p:txBody>
      </p:sp>
    </p:spTree>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#6</a:t>
            </a:r>
          </a:p>
        </p:txBody>
      </p:sp>
      <p:sp>
        <p:nvSpPr>
          <p:cNvPr id="18" name="TextBox 18"/>
          <p:cNvSpPr txBox="1"/>
          <p:nvPr/>
        </p:nvSpPr>
        <p:spPr>
          <a:xfrm>
            <a:off x="7865146" y="3959001"/>
            <a:ext cx="9027835" cy="209121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Young people in Scotland should have the opportunity to live, work, and study in other countries.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146212" y="6604864"/>
            <a:ext cx="4614670" cy="3928238"/>
          </a:xfrm>
          <a:custGeom>
            <a:avLst/>
            <a:gdLst/>
            <a:ahLst/>
            <a:cxnLst/>
            <a:rect l="l" t="t" r="r" b="b"/>
            <a:pathLst>
              <a:path w="4614670" h="3928238">
                <a:moveTo>
                  <a:pt x="0" y="0"/>
                </a:moveTo>
                <a:lnTo>
                  <a:pt x="4614670" y="0"/>
                </a:lnTo>
                <a:lnTo>
                  <a:pt x="4614670" y="3928239"/>
                </a:lnTo>
                <a:lnTo>
                  <a:pt x="0" y="3928239"/>
                </a:lnTo>
                <a:lnTo>
                  <a:pt x="0" y="0"/>
                </a:lnTo>
                <a:close/>
              </a:path>
            </a:pathLst>
          </a:custGeom>
          <a:blipFill>
            <a:blip r:embed="rId2"/>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Social Justice</a:t>
            </a:r>
          </a:p>
        </p:txBody>
      </p:sp>
      <p:sp>
        <p:nvSpPr>
          <p:cNvPr id="16" name="TextBox 16"/>
          <p:cNvSpPr txBox="1"/>
          <p:nvPr/>
        </p:nvSpPr>
        <p:spPr>
          <a:xfrm>
            <a:off x="1028700" y="3731719"/>
            <a:ext cx="4849694" cy="1816779"/>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making Scotland fair for everyone with opportunities for all?</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#7</a:t>
            </a:r>
          </a:p>
        </p:txBody>
      </p:sp>
      <p:sp>
        <p:nvSpPr>
          <p:cNvPr id="18" name="TextBox 18"/>
          <p:cNvSpPr txBox="1"/>
          <p:nvPr/>
        </p:nvSpPr>
        <p:spPr>
          <a:xfrm>
            <a:off x="7865146" y="4663851"/>
            <a:ext cx="9027835" cy="1373068"/>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All children and young people in Scotland should have free school meals.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46138"/>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sz="2600">
              <a:solidFill>
                <a:srgbClr val="004A69"/>
              </a:solidFill>
              <a:latin typeface="Trebuchet MS"/>
              <a:ea typeface="Trebuchet MS"/>
              <a:cs typeface="Trebuchet MS"/>
            </a:endParaRPr>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#1</a:t>
            </a:r>
          </a:p>
        </p:txBody>
      </p:sp>
      <p:sp>
        <p:nvSpPr>
          <p:cNvPr id="18" name="TextBox 18"/>
          <p:cNvSpPr txBox="1"/>
          <p:nvPr/>
        </p:nvSpPr>
        <p:spPr>
          <a:xfrm>
            <a:off x="7865146" y="3324001"/>
            <a:ext cx="9027835" cy="5681940"/>
          </a:xfrm>
          <a:prstGeom prst="rect">
            <a:avLst/>
          </a:prstGeom>
        </p:spPr>
        <p:txBody>
          <a:bodyPr lIns="0" tIns="0" rIns="0" bIns="0" rtlCol="0" anchor="t">
            <a:spAutoFit/>
          </a:bodyPr>
          <a:lstStyle/>
          <a:p>
            <a:pPr marL="0" lvl="0" indent="0" algn="l">
              <a:lnSpc>
                <a:spcPts val="5599"/>
              </a:lnSpc>
              <a:spcBef>
                <a:spcPct val="0"/>
              </a:spcBef>
            </a:pPr>
            <a:r>
              <a:rPr lang="en-US" sz="3950">
                <a:solidFill>
                  <a:srgbClr val="004A69"/>
                </a:solidFill>
                <a:latin typeface="Trebuchet MS"/>
                <a:ea typeface="Trebuchet MS"/>
                <a:cs typeface="Trebuchet MS"/>
                <a:sym typeface="Trebuchet MS"/>
              </a:rPr>
              <a:t>The Scottish Government must enshrine a right to independent advocacy for Care Experienced people of all ages.</a:t>
            </a:r>
            <a:endParaRPr lang="en-US" sz="3950">
              <a:solidFill>
                <a:srgbClr val="004A69"/>
              </a:solidFill>
              <a:latin typeface="Trebuchet MS"/>
              <a:ea typeface="Trebuchet MS"/>
              <a:cs typeface="Trebuchet MS"/>
            </a:endParaRPr>
          </a:p>
          <a:p>
            <a:pPr>
              <a:lnSpc>
                <a:spcPts val="5599"/>
              </a:lnSpc>
              <a:spcBef>
                <a:spcPct val="0"/>
              </a:spcBef>
            </a:pPr>
            <a:endParaRPr lang="en-US" sz="3950">
              <a:solidFill>
                <a:srgbClr val="004A69"/>
              </a:solidFill>
              <a:latin typeface="Trebuchet MS"/>
              <a:ea typeface="+mn-lt"/>
              <a:cs typeface="+mn-lt"/>
            </a:endParaRPr>
          </a:p>
          <a:p>
            <a:pPr>
              <a:lnSpc>
                <a:spcPts val="5599"/>
              </a:lnSpc>
              <a:spcBef>
                <a:spcPct val="0"/>
              </a:spcBef>
            </a:pPr>
            <a:r>
              <a:rPr lang="en-US" sz="3950">
                <a:solidFill>
                  <a:srgbClr val="004A69"/>
                </a:solidFill>
                <a:latin typeface="Trebuchet MS"/>
                <a:ea typeface="+mn-lt"/>
                <a:cs typeface="+mn-lt"/>
              </a:rPr>
              <a:t>Independent advocacy helps people make decisions about what's happening to them and support them to have their rights respected.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#2</a:t>
            </a:r>
          </a:p>
        </p:txBody>
      </p:sp>
      <p:sp>
        <p:nvSpPr>
          <p:cNvPr id="18" name="TextBox 18"/>
          <p:cNvSpPr txBox="1"/>
          <p:nvPr/>
        </p:nvSpPr>
        <p:spPr>
          <a:xfrm>
            <a:off x="7865146" y="4663851"/>
            <a:ext cx="9027835" cy="2098675"/>
          </a:xfrm>
          <a:prstGeom prst="rect">
            <a:avLst/>
          </a:prstGeom>
        </p:spPr>
        <p:txBody>
          <a:bodyPr lIns="0" tIns="0" rIns="0" bIns="0" rtlCol="0" anchor="t">
            <a:spAutoFit/>
          </a:bodyPr>
          <a:lstStyle/>
          <a:p>
            <a:pPr marL="0" lvl="0" indent="0" algn="l">
              <a:lnSpc>
                <a:spcPts val="5599"/>
              </a:lnSpc>
              <a:spcBef>
                <a:spcPct val="0"/>
              </a:spcBef>
            </a:pPr>
            <a:r>
              <a:rPr lang="en-US" sz="3950">
                <a:solidFill>
                  <a:srgbClr val="004A69"/>
                </a:solidFill>
                <a:latin typeface="Trebuchet MS"/>
                <a:ea typeface="Trebuchet MS"/>
                <a:cs typeface="Trebuchet MS"/>
                <a:sym typeface="Trebuchet MS"/>
              </a:rPr>
              <a:t>All over 16’s living in the UK should have the right to vote in all UK elections.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512498"/>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#3</a:t>
            </a:r>
          </a:p>
        </p:txBody>
      </p:sp>
      <p:sp>
        <p:nvSpPr>
          <p:cNvPr id="18" name="TextBox 18"/>
          <p:cNvSpPr txBox="1"/>
          <p:nvPr/>
        </p:nvSpPr>
        <p:spPr>
          <a:xfrm>
            <a:off x="7865146" y="2580144"/>
            <a:ext cx="9027835" cy="7118231"/>
          </a:xfrm>
          <a:prstGeom prst="rect">
            <a:avLst/>
          </a:prstGeom>
        </p:spPr>
        <p:txBody>
          <a:bodyPr lIns="0" tIns="0" rIns="0" bIns="0" rtlCol="0" anchor="t">
            <a:spAutoFit/>
          </a:bodyPr>
          <a:lstStyle/>
          <a:p>
            <a:pPr marL="0" lvl="0" indent="0" algn="l">
              <a:lnSpc>
                <a:spcPts val="5599"/>
              </a:lnSpc>
              <a:spcBef>
                <a:spcPct val="0"/>
              </a:spcBef>
            </a:pPr>
            <a:r>
              <a:rPr lang="en-US" sz="3950">
                <a:solidFill>
                  <a:srgbClr val="004A69"/>
                </a:solidFill>
                <a:latin typeface="Trebuchet MS"/>
                <a:ea typeface="Trebuchet MS"/>
                <a:cs typeface="Trebuchet MS"/>
                <a:sym typeface="Trebuchet MS"/>
              </a:rPr>
              <a:t>Trans young people have a right to good quality gender-affirming care and this care should be accessible and available, wherever the young person lives.</a:t>
            </a:r>
          </a:p>
          <a:p>
            <a:pPr>
              <a:lnSpc>
                <a:spcPts val="5599"/>
              </a:lnSpc>
              <a:spcBef>
                <a:spcPct val="0"/>
              </a:spcBef>
            </a:pPr>
            <a:endParaRPr lang="en-US" sz="3950">
              <a:solidFill>
                <a:srgbClr val="004A69"/>
              </a:solidFill>
              <a:latin typeface="Trebuchet MS"/>
              <a:ea typeface="Trebuchet MS"/>
              <a:cs typeface="Trebuchet MS"/>
            </a:endParaRPr>
          </a:p>
          <a:p>
            <a:pPr>
              <a:lnSpc>
                <a:spcPts val="5599"/>
              </a:lnSpc>
              <a:spcBef>
                <a:spcPct val="0"/>
              </a:spcBef>
            </a:pPr>
            <a:r>
              <a:rPr lang="en-US" sz="3950">
                <a:solidFill>
                  <a:srgbClr val="004A69"/>
                </a:solidFill>
                <a:latin typeface="Trebuchet MS"/>
                <a:ea typeface="Trebuchet MS"/>
                <a:cs typeface="Trebuchet MS"/>
              </a:rPr>
              <a:t>Gender-affirming care is a combination of social, legal, and medical support that help people feel safe, healthy, and happy in their gender.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#4</a:t>
            </a:r>
          </a:p>
        </p:txBody>
      </p:sp>
      <p:sp>
        <p:nvSpPr>
          <p:cNvPr id="18" name="TextBox 18"/>
          <p:cNvSpPr txBox="1"/>
          <p:nvPr/>
        </p:nvSpPr>
        <p:spPr>
          <a:xfrm>
            <a:off x="7865146" y="2901726"/>
            <a:ext cx="9027835" cy="3527504"/>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should better protect the rights of disabled people , Black and ethnic minority people, women’ and LGBTQ+ people. They should do this through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#5</a:t>
            </a:r>
          </a:p>
        </p:txBody>
      </p:sp>
      <p:sp>
        <p:nvSpPr>
          <p:cNvPr id="18" name="TextBox 18"/>
          <p:cNvSpPr txBox="1"/>
          <p:nvPr/>
        </p:nvSpPr>
        <p:spPr>
          <a:xfrm>
            <a:off x="7865146" y="3606576"/>
            <a:ext cx="9027835" cy="280935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and other decision makers must respect the views of children and young people in all decisions that affect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#6</a:t>
            </a:r>
          </a:p>
        </p:txBody>
      </p:sp>
      <p:sp>
        <p:nvSpPr>
          <p:cNvPr id="18" name="TextBox 18"/>
          <p:cNvSpPr txBox="1"/>
          <p:nvPr/>
        </p:nvSpPr>
        <p:spPr>
          <a:xfrm>
            <a:off x="7865146" y="3606576"/>
            <a:ext cx="9027835" cy="2809359"/>
          </a:xfrm>
          <a:prstGeom prst="rect">
            <a:avLst/>
          </a:prstGeom>
        </p:spPr>
        <p:txBody>
          <a:bodyPr lIns="0" tIns="0" rIns="0" bIns="0" rtlCol="0" anchor="t">
            <a:spAutoFit/>
          </a:bodyPr>
          <a:lstStyle/>
          <a:p>
            <a:pPr>
              <a:lnSpc>
                <a:spcPts val="5599"/>
              </a:lnSpc>
              <a:spcBef>
                <a:spcPct val="0"/>
              </a:spcBef>
            </a:pPr>
            <a:r>
              <a:rPr lang="en-US" sz="3950">
                <a:solidFill>
                  <a:srgbClr val="004A69"/>
                </a:solidFill>
                <a:latin typeface="Trebuchet MS"/>
                <a:ea typeface="Trebuchet MS"/>
                <a:cs typeface="Trebuchet MS"/>
                <a:sym typeface="Trebuchet MS"/>
              </a:rPr>
              <a:t>The Scottish Government should address prejudice, discrimination and bullying experienced by children and young people.</a:t>
            </a:r>
            <a:endParaRPr lang="en-US" sz="3950">
              <a:solidFill>
                <a:srgbClr val="004A69"/>
              </a:solidFill>
              <a:latin typeface="Trebuchet MS"/>
              <a:ea typeface="Trebuchet MS"/>
              <a:cs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907094" cy="7037529"/>
            <a:chOff x="0" y="0"/>
            <a:chExt cx="1819152" cy="1853505"/>
          </a:xfrm>
        </p:grpSpPr>
        <p:sp>
          <p:nvSpPr>
            <p:cNvPr id="3" name="Freeform 3"/>
            <p:cNvSpPr/>
            <p:nvPr/>
          </p:nvSpPr>
          <p:spPr>
            <a:xfrm>
              <a:off x="0" y="0"/>
              <a:ext cx="1819152" cy="1853505"/>
            </a:xfrm>
            <a:custGeom>
              <a:avLst/>
              <a:gdLst/>
              <a:ahLst/>
              <a:cxnLst/>
              <a:rect l="l" t="t" r="r" b="b"/>
              <a:pathLst>
                <a:path w="1819152" h="1853505">
                  <a:moveTo>
                    <a:pt x="0" y="0"/>
                  </a:moveTo>
                  <a:lnTo>
                    <a:pt x="1819152" y="0"/>
                  </a:lnTo>
                  <a:lnTo>
                    <a:pt x="1819152" y="1853505"/>
                  </a:lnTo>
                  <a:lnTo>
                    <a:pt x="0" y="1853505"/>
                  </a:lnTo>
                  <a:close/>
                </a:path>
              </a:pathLst>
            </a:custGeom>
            <a:solidFill>
              <a:srgbClr val="99D4ED"/>
            </a:solidFill>
            <a:ln cap="sq">
              <a:noFill/>
              <a:prstDash val="solid"/>
              <a:miter/>
            </a:ln>
          </p:spPr>
          <p:txBody>
            <a:bodyPr/>
            <a:lstStyle/>
            <a:p>
              <a:endParaRPr lang="en-GB"/>
            </a:p>
          </p:txBody>
        </p:sp>
        <p:sp>
          <p:nvSpPr>
            <p:cNvPr id="4" name="TextBox 4"/>
            <p:cNvSpPr txBox="1"/>
            <p:nvPr/>
          </p:nvSpPr>
          <p:spPr>
            <a:xfrm>
              <a:off x="0" y="-19050"/>
              <a:ext cx="1819152" cy="1872555"/>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5" name="Group 5"/>
          <p:cNvGrpSpPr/>
          <p:nvPr/>
        </p:nvGrpSpPr>
        <p:grpSpPr>
          <a:xfrm>
            <a:off x="0" y="7037529"/>
            <a:ext cx="6907094" cy="3249471"/>
            <a:chOff x="0" y="0"/>
            <a:chExt cx="1819152" cy="855828"/>
          </a:xfrm>
        </p:grpSpPr>
        <p:sp>
          <p:nvSpPr>
            <p:cNvPr id="6" name="Freeform 6"/>
            <p:cNvSpPr/>
            <p:nvPr/>
          </p:nvSpPr>
          <p:spPr>
            <a:xfrm>
              <a:off x="0" y="0"/>
              <a:ext cx="1819152" cy="855828"/>
            </a:xfrm>
            <a:custGeom>
              <a:avLst/>
              <a:gdLst/>
              <a:ahLst/>
              <a:cxnLst/>
              <a:rect l="l" t="t" r="r" b="b"/>
              <a:pathLst>
                <a:path w="1819152" h="855828">
                  <a:moveTo>
                    <a:pt x="0" y="0"/>
                  </a:moveTo>
                  <a:lnTo>
                    <a:pt x="1819152" y="0"/>
                  </a:lnTo>
                  <a:lnTo>
                    <a:pt x="1819152" y="855828"/>
                  </a:lnTo>
                  <a:lnTo>
                    <a:pt x="0" y="855828"/>
                  </a:lnTo>
                  <a:close/>
                </a:path>
              </a:pathLst>
            </a:custGeom>
            <a:solidFill>
              <a:srgbClr val="F1B756"/>
            </a:solidFill>
            <a:ln cap="sq">
              <a:noFill/>
              <a:prstDash val="solid"/>
              <a:miter/>
            </a:ln>
          </p:spPr>
          <p:txBody>
            <a:bodyPr/>
            <a:lstStyle/>
            <a:p>
              <a:endParaRPr lang="en-GB"/>
            </a:p>
          </p:txBody>
        </p:sp>
        <p:sp>
          <p:nvSpPr>
            <p:cNvPr id="7" name="TextBox 7"/>
            <p:cNvSpPr txBox="1"/>
            <p:nvPr/>
          </p:nvSpPr>
          <p:spPr>
            <a:xfrm>
              <a:off x="0" y="-19050"/>
              <a:ext cx="1819152" cy="874878"/>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7498827" y="2253801"/>
            <a:ext cx="9760473" cy="7004499"/>
            <a:chOff x="0" y="0"/>
            <a:chExt cx="2570660" cy="1844806"/>
          </a:xfrm>
        </p:grpSpPr>
        <p:sp>
          <p:nvSpPr>
            <p:cNvPr id="9" name="Freeform 9"/>
            <p:cNvSpPr/>
            <p:nvPr/>
          </p:nvSpPr>
          <p:spPr>
            <a:xfrm>
              <a:off x="0" y="0"/>
              <a:ext cx="2570660" cy="1844806"/>
            </a:xfrm>
            <a:custGeom>
              <a:avLst/>
              <a:gdLst/>
              <a:ahLst/>
              <a:cxnLst/>
              <a:rect l="l" t="t" r="r" b="b"/>
              <a:pathLst>
                <a:path w="2570660" h="1844806">
                  <a:moveTo>
                    <a:pt x="0" y="0"/>
                  </a:moveTo>
                  <a:lnTo>
                    <a:pt x="2570660" y="0"/>
                  </a:lnTo>
                  <a:lnTo>
                    <a:pt x="2570660" y="1844806"/>
                  </a:lnTo>
                  <a:lnTo>
                    <a:pt x="0" y="1844806"/>
                  </a:lnTo>
                  <a:close/>
                </a:path>
              </a:pathLst>
            </a:custGeom>
            <a:solidFill>
              <a:srgbClr val="FEF4E9"/>
            </a:solidFill>
          </p:spPr>
          <p:txBody>
            <a:bodyPr/>
            <a:lstStyle/>
            <a:p>
              <a:endParaRPr lang="en-GB"/>
            </a:p>
          </p:txBody>
        </p:sp>
        <p:sp>
          <p:nvSpPr>
            <p:cNvPr id="10" name="TextBox 10"/>
            <p:cNvSpPr txBox="1"/>
            <p:nvPr/>
          </p:nvSpPr>
          <p:spPr>
            <a:xfrm>
              <a:off x="0" y="-19050"/>
              <a:ext cx="2570660" cy="1863856"/>
            </a:xfrm>
            <a:prstGeom prst="rect">
              <a:avLst/>
            </a:prstGeom>
          </p:spPr>
          <p:txBody>
            <a:bodyPr lIns="50800" tIns="50800" rIns="50800" bIns="50800" rtlCol="0" anchor="ctr"/>
            <a:lstStyle/>
            <a:p>
              <a:pPr algn="ctr">
                <a:lnSpc>
                  <a:spcPts val="2639"/>
                </a:lnSpc>
              </a:pPr>
              <a:endParaRPr/>
            </a:p>
          </p:txBody>
        </p:sp>
      </p:grpSp>
      <p:grpSp>
        <p:nvGrpSpPr>
          <p:cNvPr id="11" name="Group 11"/>
          <p:cNvGrpSpPr/>
          <p:nvPr/>
        </p:nvGrpSpPr>
        <p:grpSpPr>
          <a:xfrm>
            <a:off x="7498827" y="1028700"/>
            <a:ext cx="9760473" cy="1225101"/>
            <a:chOff x="0" y="0"/>
            <a:chExt cx="2570660" cy="322660"/>
          </a:xfrm>
        </p:grpSpPr>
        <p:sp>
          <p:nvSpPr>
            <p:cNvPr id="12" name="Freeform 12"/>
            <p:cNvSpPr/>
            <p:nvPr/>
          </p:nvSpPr>
          <p:spPr>
            <a:xfrm>
              <a:off x="0" y="0"/>
              <a:ext cx="2570660" cy="322660"/>
            </a:xfrm>
            <a:custGeom>
              <a:avLst/>
              <a:gdLst/>
              <a:ahLst/>
              <a:cxnLst/>
              <a:rect l="l" t="t" r="r" b="b"/>
              <a:pathLst>
                <a:path w="2570660" h="322660">
                  <a:moveTo>
                    <a:pt x="0" y="0"/>
                  </a:moveTo>
                  <a:lnTo>
                    <a:pt x="2570660" y="0"/>
                  </a:lnTo>
                  <a:lnTo>
                    <a:pt x="2570660" y="322660"/>
                  </a:lnTo>
                  <a:lnTo>
                    <a:pt x="0" y="322660"/>
                  </a:lnTo>
                  <a:close/>
                </a:path>
              </a:pathLst>
            </a:custGeom>
            <a:solidFill>
              <a:srgbClr val="F9B062"/>
            </a:solidFill>
          </p:spPr>
          <p:txBody>
            <a:bodyPr/>
            <a:lstStyle/>
            <a:p>
              <a:endParaRPr lang="en-GB"/>
            </a:p>
          </p:txBody>
        </p:sp>
        <p:sp>
          <p:nvSpPr>
            <p:cNvPr id="13" name="TextBox 13"/>
            <p:cNvSpPr txBox="1"/>
            <p:nvPr/>
          </p:nvSpPr>
          <p:spPr>
            <a:xfrm>
              <a:off x="0" y="-19050"/>
              <a:ext cx="2570660" cy="341710"/>
            </a:xfrm>
            <a:prstGeom prst="rect">
              <a:avLst/>
            </a:prstGeom>
          </p:spPr>
          <p:txBody>
            <a:bodyPr lIns="50800" tIns="50800" rIns="50800" bIns="50800" rtlCol="0" anchor="ctr"/>
            <a:lstStyle/>
            <a:p>
              <a:pPr algn="ctr">
                <a:lnSpc>
                  <a:spcPts val="2639"/>
                </a:lnSpc>
              </a:pPr>
              <a:endParaRPr/>
            </a:p>
          </p:txBody>
        </p:sp>
      </p:grpSp>
      <p:sp>
        <p:nvSpPr>
          <p:cNvPr id="14" name="Freeform 14"/>
          <p:cNvSpPr/>
          <p:nvPr/>
        </p:nvSpPr>
        <p:spPr>
          <a:xfrm>
            <a:off x="1728159" y="6604864"/>
            <a:ext cx="3543872" cy="4114800"/>
          </a:xfrm>
          <a:custGeom>
            <a:avLst/>
            <a:gdLst/>
            <a:ahLst/>
            <a:cxnLst/>
            <a:rect l="l" t="t" r="r" b="b"/>
            <a:pathLst>
              <a:path w="3543872" h="4114800">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TextBox 15"/>
          <p:cNvSpPr txBox="1"/>
          <p:nvPr/>
        </p:nvSpPr>
        <p:spPr>
          <a:xfrm>
            <a:off x="1028700" y="1076325"/>
            <a:ext cx="4942789" cy="866775"/>
          </a:xfrm>
          <a:prstGeom prst="rect">
            <a:avLst/>
          </a:prstGeom>
        </p:spPr>
        <p:txBody>
          <a:bodyPr lIns="0" tIns="0" rIns="0" bIns="0" rtlCol="0" anchor="t">
            <a:spAutoFit/>
          </a:bodyPr>
          <a:lstStyle/>
          <a:p>
            <a:pPr marL="0" lvl="0" indent="0" algn="l">
              <a:lnSpc>
                <a:spcPts val="6600"/>
              </a:lnSpc>
              <a:spcBef>
                <a:spcPct val="0"/>
              </a:spcBef>
            </a:pPr>
            <a:r>
              <a:rPr lang="en-US" sz="6000" b="1">
                <a:solidFill>
                  <a:srgbClr val="004A69"/>
                </a:solidFill>
                <a:latin typeface="Trebuchet MS Bold"/>
                <a:ea typeface="Trebuchet MS Bold"/>
                <a:cs typeface="Trebuchet MS Bold"/>
                <a:sym typeface="Trebuchet MS Bold"/>
              </a:rPr>
              <a:t>Rights</a:t>
            </a:r>
          </a:p>
        </p:txBody>
      </p:sp>
      <p:sp>
        <p:nvSpPr>
          <p:cNvPr id="16" name="TextBox 16"/>
          <p:cNvSpPr txBox="1"/>
          <p:nvPr/>
        </p:nvSpPr>
        <p:spPr>
          <a:xfrm>
            <a:off x="1028700" y="3731719"/>
            <a:ext cx="4849694" cy="1355115"/>
          </a:xfrm>
          <a:prstGeom prst="rect">
            <a:avLst/>
          </a:prstGeom>
        </p:spPr>
        <p:txBody>
          <a:bodyPr lIns="0" tIns="0" rIns="0" bIns="0" rtlCol="0" anchor="t">
            <a:spAutoFit/>
          </a:bodyPr>
          <a:lstStyle/>
          <a:p>
            <a:pPr>
              <a:lnSpc>
                <a:spcPts val="3640"/>
              </a:lnSpc>
              <a:spcBef>
                <a:spcPct val="0"/>
              </a:spcBef>
            </a:pPr>
            <a:r>
              <a:rPr lang="en-US" sz="2600">
                <a:solidFill>
                  <a:srgbClr val="004A69"/>
                </a:solidFill>
                <a:latin typeface="Trebuchet MS"/>
                <a:ea typeface="Trebuchet MS"/>
                <a:cs typeface="Trebuchet MS"/>
                <a:sym typeface="Trebuchet MS"/>
              </a:rPr>
              <a:t>What do young people think about the future of Human Rights in Scotland?</a:t>
            </a:r>
            <a:endParaRPr lang="en-US"/>
          </a:p>
        </p:txBody>
      </p:sp>
      <p:sp>
        <p:nvSpPr>
          <p:cNvPr id="17" name="TextBox 17"/>
          <p:cNvSpPr txBox="1"/>
          <p:nvPr/>
        </p:nvSpPr>
        <p:spPr>
          <a:xfrm>
            <a:off x="7865146" y="1288919"/>
            <a:ext cx="9027835" cy="815340"/>
          </a:xfrm>
          <a:prstGeom prst="rect">
            <a:avLst/>
          </a:prstGeom>
        </p:spPr>
        <p:txBody>
          <a:bodyPr lIns="0" tIns="0" rIns="0" bIns="0" rtlCol="0" anchor="t">
            <a:spAutoFit/>
          </a:bodyPr>
          <a:lstStyle/>
          <a:p>
            <a:pPr marL="0" lvl="0" indent="0" algn="l">
              <a:lnSpc>
                <a:spcPts val="6269"/>
              </a:lnSpc>
              <a:spcBef>
                <a:spcPct val="0"/>
              </a:spcBef>
            </a:pPr>
            <a:r>
              <a:rPr lang="en-US" sz="5699" b="1">
                <a:solidFill>
                  <a:srgbClr val="000000"/>
                </a:solidFill>
                <a:latin typeface="Trebuchet MS Bold"/>
                <a:ea typeface="Trebuchet MS Bold"/>
                <a:cs typeface="Trebuchet MS Bold"/>
                <a:sym typeface="Trebuchet MS Bold"/>
              </a:rPr>
              <a:t>Policy #7</a:t>
            </a:r>
          </a:p>
        </p:txBody>
      </p:sp>
      <p:sp>
        <p:nvSpPr>
          <p:cNvPr id="18" name="TextBox 18"/>
          <p:cNvSpPr txBox="1"/>
          <p:nvPr/>
        </p:nvSpPr>
        <p:spPr>
          <a:xfrm>
            <a:off x="7865146" y="3959001"/>
            <a:ext cx="9027835" cy="2809359"/>
          </a:xfrm>
          <a:prstGeom prst="rect">
            <a:avLst/>
          </a:prstGeom>
        </p:spPr>
        <p:txBody>
          <a:bodyPr lIns="0" tIns="0" rIns="0" bIns="0" rtlCol="0" anchor="t">
            <a:spAutoFit/>
          </a:bodyPr>
          <a:lstStyle/>
          <a:p>
            <a:pPr marL="0" lvl="0" indent="0" algn="l">
              <a:lnSpc>
                <a:spcPts val="5599"/>
              </a:lnSpc>
              <a:spcBef>
                <a:spcPct val="0"/>
              </a:spcBef>
            </a:pPr>
            <a:r>
              <a:rPr lang="en-US" sz="3950">
                <a:solidFill>
                  <a:srgbClr val="004A69"/>
                </a:solidFill>
                <a:latin typeface="Trebuchet MS"/>
                <a:ea typeface="Trebuchet MS"/>
                <a:cs typeface="Trebuchet MS"/>
                <a:sym typeface="Trebuchet MS"/>
              </a:rPr>
              <a:t>The UK Government must ensure that all refugee and asylum-seeking children and young people have a right to be with their families in the 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9D4E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6F4FA"/>
            </a:solidFill>
          </p:spPr>
          <p:txBody>
            <a:bodyPr/>
            <a:lstStyle/>
            <a:p>
              <a:endParaRPr lang="en-GB"/>
            </a:p>
          </p:txBody>
        </p:sp>
        <p:sp>
          <p:nvSpPr>
            <p:cNvPr id="4" name="TextBox 4"/>
            <p:cNvSpPr txBox="1"/>
            <p:nvPr/>
          </p:nvSpPr>
          <p:spPr>
            <a:xfrm>
              <a:off x="0" y="-19050"/>
              <a:ext cx="2408296" cy="2728383"/>
            </a:xfrm>
            <a:prstGeom prst="rect">
              <a:avLst/>
            </a:prstGeom>
          </p:spPr>
          <p:txBody>
            <a:bodyPr lIns="50800" tIns="50800" rIns="50800" bIns="50800" rtlCol="0" anchor="ctr"/>
            <a:lstStyle/>
            <a:p>
              <a:pPr algn="ctr">
                <a:lnSpc>
                  <a:spcPts val="2639"/>
                </a:lnSpc>
              </a:pPr>
              <a:endParaRPr/>
            </a:p>
          </p:txBody>
        </p:sp>
      </p:grpSp>
      <p:grpSp>
        <p:nvGrpSpPr>
          <p:cNvPr id="5" name="Group 5"/>
          <p:cNvGrpSpPr/>
          <p:nvPr/>
        </p:nvGrpSpPr>
        <p:grpSpPr>
          <a:xfrm>
            <a:off x="6996497" y="2708426"/>
            <a:ext cx="10262803" cy="6562477"/>
            <a:chOff x="0" y="0"/>
            <a:chExt cx="2702961" cy="1728389"/>
          </a:xfrm>
        </p:grpSpPr>
        <p:sp>
          <p:nvSpPr>
            <p:cNvPr id="6" name="Freeform 6"/>
            <p:cNvSpPr/>
            <p:nvPr/>
          </p:nvSpPr>
          <p:spPr>
            <a:xfrm>
              <a:off x="0" y="0"/>
              <a:ext cx="2702961" cy="1728389"/>
            </a:xfrm>
            <a:custGeom>
              <a:avLst/>
              <a:gdLst/>
              <a:ahLst/>
              <a:cxnLst/>
              <a:rect l="l" t="t" r="r" b="b"/>
              <a:pathLst>
                <a:path w="2702961" h="1728389">
                  <a:moveTo>
                    <a:pt x="0" y="0"/>
                  </a:moveTo>
                  <a:lnTo>
                    <a:pt x="2702961" y="0"/>
                  </a:lnTo>
                  <a:lnTo>
                    <a:pt x="2702961" y="1728389"/>
                  </a:lnTo>
                  <a:lnTo>
                    <a:pt x="0" y="1728389"/>
                  </a:lnTo>
                  <a:close/>
                </a:path>
              </a:pathLst>
            </a:custGeom>
            <a:solidFill>
              <a:srgbClr val="FEF4E9"/>
            </a:solidFill>
            <a:ln cap="sq">
              <a:noFill/>
              <a:prstDash val="solid"/>
              <a:miter/>
            </a:ln>
          </p:spPr>
          <p:txBody>
            <a:bodyPr/>
            <a:lstStyle/>
            <a:p>
              <a:endParaRPr lang="en-GB"/>
            </a:p>
          </p:txBody>
        </p:sp>
        <p:sp>
          <p:nvSpPr>
            <p:cNvPr id="7" name="TextBox 7"/>
            <p:cNvSpPr txBox="1"/>
            <p:nvPr/>
          </p:nvSpPr>
          <p:spPr>
            <a:xfrm>
              <a:off x="0" y="-19050"/>
              <a:ext cx="2702961" cy="1747439"/>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6996497" y="1028700"/>
            <a:ext cx="10262803" cy="1667123"/>
            <a:chOff x="0" y="0"/>
            <a:chExt cx="2702961" cy="439078"/>
          </a:xfrm>
        </p:grpSpPr>
        <p:sp>
          <p:nvSpPr>
            <p:cNvPr id="9" name="Freeform 9"/>
            <p:cNvSpPr/>
            <p:nvPr/>
          </p:nvSpPr>
          <p:spPr>
            <a:xfrm>
              <a:off x="0" y="0"/>
              <a:ext cx="2702961" cy="439078"/>
            </a:xfrm>
            <a:custGeom>
              <a:avLst/>
              <a:gdLst/>
              <a:ahLst/>
              <a:cxnLst/>
              <a:rect l="l" t="t" r="r" b="b"/>
              <a:pathLst>
                <a:path w="2702961" h="439078">
                  <a:moveTo>
                    <a:pt x="0" y="0"/>
                  </a:moveTo>
                  <a:lnTo>
                    <a:pt x="2702961" y="0"/>
                  </a:lnTo>
                  <a:lnTo>
                    <a:pt x="2702961" y="439078"/>
                  </a:lnTo>
                  <a:lnTo>
                    <a:pt x="0" y="439078"/>
                  </a:lnTo>
                  <a:close/>
                </a:path>
              </a:pathLst>
            </a:custGeom>
            <a:solidFill>
              <a:srgbClr val="F9B062"/>
            </a:solidFill>
            <a:ln cap="sq">
              <a:noFill/>
              <a:prstDash val="solid"/>
              <a:miter/>
            </a:ln>
          </p:spPr>
          <p:txBody>
            <a:bodyPr/>
            <a:lstStyle/>
            <a:p>
              <a:endParaRPr lang="en-GB"/>
            </a:p>
          </p:txBody>
        </p:sp>
        <p:sp>
          <p:nvSpPr>
            <p:cNvPr id="10" name="TextBox 10"/>
            <p:cNvSpPr txBox="1"/>
            <p:nvPr/>
          </p:nvSpPr>
          <p:spPr>
            <a:xfrm>
              <a:off x="0" y="-19050"/>
              <a:ext cx="2702961" cy="458128"/>
            </a:xfrm>
            <a:prstGeom prst="rect">
              <a:avLst/>
            </a:prstGeom>
          </p:spPr>
          <p:txBody>
            <a:bodyPr lIns="50800" tIns="50800" rIns="50800" bIns="50800" rtlCol="0" anchor="ctr"/>
            <a:lstStyle/>
            <a:p>
              <a:pPr marL="0" lvl="0" indent="0" algn="ctr">
                <a:lnSpc>
                  <a:spcPts val="2639"/>
                </a:lnSpc>
                <a:spcBef>
                  <a:spcPct val="0"/>
                </a:spcBef>
              </a:pPr>
              <a:endParaRPr/>
            </a:p>
          </p:txBody>
        </p:sp>
      </p:grpSp>
      <p:sp>
        <p:nvSpPr>
          <p:cNvPr id="11" name="TextBox 11"/>
          <p:cNvSpPr txBox="1"/>
          <p:nvPr/>
        </p:nvSpPr>
        <p:spPr>
          <a:xfrm>
            <a:off x="7512652" y="3397595"/>
            <a:ext cx="9230494" cy="3634456"/>
          </a:xfrm>
          <a:prstGeom prst="rect">
            <a:avLst/>
          </a:prstGeom>
        </p:spPr>
        <p:txBody>
          <a:bodyPr lIns="0" tIns="0" rIns="0" bIns="0" rtlCol="0" anchor="t">
            <a:spAutoFit/>
          </a:bodyPr>
          <a:lstStyle/>
          <a:p>
            <a:pPr>
              <a:lnSpc>
                <a:spcPts val="4060"/>
              </a:lnSpc>
            </a:pPr>
            <a:r>
              <a:rPr lang="en-US" sz="2900">
                <a:solidFill>
                  <a:srgbClr val="004A69"/>
                </a:solidFill>
                <a:latin typeface="Trebuchet MS"/>
                <a:ea typeface="Trebuchet MS"/>
                <a:cs typeface="Trebuchet MS"/>
                <a:sym typeface="Trebuchet MS"/>
              </a:rPr>
              <a:t>You can also share your opinions on all the policy ideas in our survey.</a:t>
            </a:r>
            <a:endParaRPr lang="en-US" sz="2900">
              <a:solidFill>
                <a:srgbClr val="004A69"/>
              </a:solidFill>
              <a:latin typeface="Trebuchet MS"/>
              <a:ea typeface="Trebuchet MS"/>
              <a:cs typeface="Trebuchet MS"/>
            </a:endParaRPr>
          </a:p>
          <a:p>
            <a:pPr algn="l">
              <a:lnSpc>
                <a:spcPts val="4060"/>
              </a:lnSpc>
            </a:pPr>
            <a:endParaRPr lang="en-US" sz="2900">
              <a:solidFill>
                <a:srgbClr val="004A69"/>
              </a:solidFill>
              <a:latin typeface="Trebuchet MS"/>
              <a:ea typeface="Trebuchet MS"/>
              <a:cs typeface="Trebuchet MS"/>
              <a:sym typeface="Trebuchet MS"/>
            </a:endParaRPr>
          </a:p>
          <a:p>
            <a:pPr>
              <a:lnSpc>
                <a:spcPts val="4060"/>
              </a:lnSpc>
            </a:pPr>
            <a:r>
              <a:rPr lang="en-US" sz="2900">
                <a:solidFill>
                  <a:srgbClr val="004A69"/>
                </a:solidFill>
                <a:latin typeface="Trebuchet MS"/>
                <a:ea typeface="Trebuchet MS"/>
                <a:cs typeface="Trebuchet MS"/>
                <a:sym typeface="Trebuchet MS"/>
              </a:rPr>
              <a:t>You can add more information for each theme.</a:t>
            </a:r>
          </a:p>
          <a:p>
            <a:pPr algn="l">
              <a:lnSpc>
                <a:spcPts val="4060"/>
              </a:lnSpc>
            </a:pPr>
            <a:endParaRPr lang="en-US" sz="2900">
              <a:solidFill>
                <a:srgbClr val="004A69"/>
              </a:solidFill>
              <a:latin typeface="Trebuchet MS"/>
              <a:ea typeface="Trebuchet MS"/>
              <a:cs typeface="Trebuchet MS"/>
              <a:sym typeface="Trebuchet MS"/>
            </a:endParaRPr>
          </a:p>
          <a:p>
            <a:pPr>
              <a:lnSpc>
                <a:spcPts val="4060"/>
              </a:lnSpc>
              <a:spcBef>
                <a:spcPct val="0"/>
              </a:spcBef>
            </a:pPr>
            <a:r>
              <a:rPr lang="en-US" sz="2900">
                <a:solidFill>
                  <a:srgbClr val="004A69"/>
                </a:solidFill>
                <a:latin typeface="Trebuchet MS"/>
                <a:ea typeface="Trebuchet MS"/>
                <a:cs typeface="Trebuchet MS"/>
                <a:sym typeface="Trebuchet MS"/>
              </a:rPr>
              <a:t>Scan the QR code or go to the web address to complete the full survey.</a:t>
            </a:r>
            <a:endParaRPr lang="en-US" sz="2900">
              <a:solidFill>
                <a:srgbClr val="004A69"/>
              </a:solidFill>
              <a:latin typeface="Trebuchet MS"/>
              <a:ea typeface="Trebuchet MS"/>
              <a:cs typeface="Trebuchet MS"/>
            </a:endParaRPr>
          </a:p>
        </p:txBody>
      </p:sp>
      <p:grpSp>
        <p:nvGrpSpPr>
          <p:cNvPr id="12" name="Group 12"/>
          <p:cNvGrpSpPr/>
          <p:nvPr/>
        </p:nvGrpSpPr>
        <p:grpSpPr>
          <a:xfrm>
            <a:off x="1029084" y="1038349"/>
            <a:ext cx="4938712" cy="4938712"/>
            <a:chOff x="0" y="0"/>
            <a:chExt cx="6584950" cy="6584950"/>
          </a:xfrm>
        </p:grpSpPr>
        <p:sp>
          <p:nvSpPr>
            <p:cNvPr id="13" name="Freeform 13"/>
            <p:cNvSpPr/>
            <p:nvPr/>
          </p:nvSpPr>
          <p:spPr>
            <a:xfrm>
              <a:off x="0" y="0"/>
              <a:ext cx="6584950" cy="6584950"/>
            </a:xfrm>
            <a:custGeom>
              <a:avLst/>
              <a:gdLst/>
              <a:ahLst/>
              <a:cxnLst/>
              <a:rect l="l" t="t" r="r" b="b"/>
              <a:pathLst>
                <a:path w="6584950" h="6584950">
                  <a:moveTo>
                    <a:pt x="0" y="0"/>
                  </a:moveTo>
                  <a:lnTo>
                    <a:pt x="6584950" y="0"/>
                  </a:lnTo>
                  <a:lnTo>
                    <a:pt x="6584950" y="6584950"/>
                  </a:lnTo>
                  <a:lnTo>
                    <a:pt x="0" y="65849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14" name="TextBox 14"/>
          <p:cNvSpPr txBox="1"/>
          <p:nvPr/>
        </p:nvSpPr>
        <p:spPr>
          <a:xfrm>
            <a:off x="7512652" y="1420245"/>
            <a:ext cx="9230494" cy="941182"/>
          </a:xfrm>
          <a:prstGeom prst="rect">
            <a:avLst/>
          </a:prstGeom>
        </p:spPr>
        <p:txBody>
          <a:bodyPr lIns="0" tIns="0" rIns="0" bIns="0" rtlCol="0" anchor="t">
            <a:spAutoFit/>
          </a:bodyPr>
          <a:lstStyle/>
          <a:p>
            <a:pPr marL="0" lvl="0" indent="0" algn="ctr">
              <a:lnSpc>
                <a:spcPts val="7269"/>
              </a:lnSpc>
              <a:spcBef>
                <a:spcPct val="0"/>
              </a:spcBef>
            </a:pPr>
            <a:r>
              <a:rPr lang="en-US" sz="6608" b="1">
                <a:solidFill>
                  <a:srgbClr val="000000"/>
                </a:solidFill>
                <a:latin typeface="Trebuchet MS Bold"/>
                <a:ea typeface="Trebuchet MS Bold"/>
                <a:cs typeface="Trebuchet MS Bold"/>
                <a:sym typeface="Trebuchet MS Bold"/>
              </a:rPr>
              <a:t>Full survey</a:t>
            </a:r>
          </a:p>
        </p:txBody>
      </p:sp>
      <p:sp>
        <p:nvSpPr>
          <p:cNvPr id="15" name="TextBox 15"/>
          <p:cNvSpPr txBox="1"/>
          <p:nvPr/>
        </p:nvSpPr>
        <p:spPr>
          <a:xfrm>
            <a:off x="1028700" y="8713650"/>
            <a:ext cx="4939097" cy="544650"/>
          </a:xfrm>
          <a:prstGeom prst="rect">
            <a:avLst/>
          </a:prstGeom>
        </p:spPr>
        <p:txBody>
          <a:bodyPr lIns="0" tIns="0" rIns="0" bIns="0" rtlCol="0" anchor="t">
            <a:spAutoFit/>
          </a:bodyPr>
          <a:lstStyle/>
          <a:p>
            <a:pPr marL="0" lvl="0" indent="0" algn="ctr">
              <a:lnSpc>
                <a:spcPts val="4174"/>
              </a:lnSpc>
              <a:spcBef>
                <a:spcPct val="0"/>
              </a:spcBef>
            </a:pPr>
            <a:r>
              <a:rPr lang="en-US" sz="3794" b="1">
                <a:solidFill>
                  <a:srgbClr val="000000"/>
                </a:solidFill>
                <a:latin typeface="Trebuchet MS Bold"/>
                <a:ea typeface="Trebuchet MS Bold"/>
                <a:cs typeface="Trebuchet MS Bold"/>
                <a:sym typeface="Trebuchet MS Bold"/>
              </a:rPr>
              <a:t>bit.ly/SYPManifesto26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9D4E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6F4FA"/>
            </a:solidFill>
          </p:spPr>
          <p:txBody>
            <a:bodyPr/>
            <a:lstStyle/>
            <a:p>
              <a:endParaRPr lang="en-GB"/>
            </a:p>
          </p:txBody>
        </p:sp>
        <p:sp>
          <p:nvSpPr>
            <p:cNvPr id="4" name="TextBox 4"/>
            <p:cNvSpPr txBox="1"/>
            <p:nvPr/>
          </p:nvSpPr>
          <p:spPr>
            <a:xfrm>
              <a:off x="0" y="-19050"/>
              <a:ext cx="2408296" cy="2728383"/>
            </a:xfrm>
            <a:prstGeom prst="rect">
              <a:avLst/>
            </a:prstGeom>
          </p:spPr>
          <p:txBody>
            <a:bodyPr lIns="50800" tIns="50800" rIns="50800" bIns="50800" rtlCol="0" anchor="ctr"/>
            <a:lstStyle/>
            <a:p>
              <a:pPr algn="ctr">
                <a:lnSpc>
                  <a:spcPts val="2639"/>
                </a:lnSpc>
              </a:pPr>
              <a:endParaRPr/>
            </a:p>
          </p:txBody>
        </p:sp>
      </p:grpSp>
      <p:grpSp>
        <p:nvGrpSpPr>
          <p:cNvPr id="5" name="Group 5"/>
          <p:cNvGrpSpPr/>
          <p:nvPr/>
        </p:nvGrpSpPr>
        <p:grpSpPr>
          <a:xfrm>
            <a:off x="1028700" y="2673952"/>
            <a:ext cx="10262803" cy="6584348"/>
            <a:chOff x="0" y="0"/>
            <a:chExt cx="2702961" cy="1734149"/>
          </a:xfrm>
        </p:grpSpPr>
        <p:sp>
          <p:nvSpPr>
            <p:cNvPr id="6" name="Freeform 6"/>
            <p:cNvSpPr/>
            <p:nvPr/>
          </p:nvSpPr>
          <p:spPr>
            <a:xfrm>
              <a:off x="0" y="0"/>
              <a:ext cx="2702961" cy="1734149"/>
            </a:xfrm>
            <a:custGeom>
              <a:avLst/>
              <a:gdLst/>
              <a:ahLst/>
              <a:cxnLst/>
              <a:rect l="l" t="t" r="r" b="b"/>
              <a:pathLst>
                <a:path w="2702961" h="1734149">
                  <a:moveTo>
                    <a:pt x="0" y="0"/>
                  </a:moveTo>
                  <a:lnTo>
                    <a:pt x="2702961" y="0"/>
                  </a:lnTo>
                  <a:lnTo>
                    <a:pt x="2702961" y="1734149"/>
                  </a:lnTo>
                  <a:lnTo>
                    <a:pt x="0" y="1734149"/>
                  </a:lnTo>
                  <a:close/>
                </a:path>
              </a:pathLst>
            </a:custGeom>
            <a:solidFill>
              <a:srgbClr val="FEF4E9"/>
            </a:solidFill>
            <a:ln cap="sq">
              <a:noFill/>
              <a:prstDash val="solid"/>
              <a:miter/>
            </a:ln>
          </p:spPr>
          <p:txBody>
            <a:bodyPr/>
            <a:lstStyle/>
            <a:p>
              <a:endParaRPr lang="en-GB"/>
            </a:p>
          </p:txBody>
        </p:sp>
        <p:sp>
          <p:nvSpPr>
            <p:cNvPr id="7" name="TextBox 7"/>
            <p:cNvSpPr txBox="1"/>
            <p:nvPr/>
          </p:nvSpPr>
          <p:spPr>
            <a:xfrm>
              <a:off x="0" y="-19050"/>
              <a:ext cx="2702961" cy="1753199"/>
            </a:xfrm>
            <a:prstGeom prst="rect">
              <a:avLst/>
            </a:prstGeom>
          </p:spPr>
          <p:txBody>
            <a:bodyPr lIns="50800" tIns="50800" rIns="50800" bIns="50800" rtlCol="0" anchor="ctr"/>
            <a:lstStyle/>
            <a:p>
              <a:pPr marL="0" lvl="0" indent="0" algn="ctr">
                <a:lnSpc>
                  <a:spcPts val="2639"/>
                </a:lnSpc>
                <a:spcBef>
                  <a:spcPct val="0"/>
                </a:spcBef>
              </a:pPr>
              <a:endParaRPr/>
            </a:p>
          </p:txBody>
        </p:sp>
      </p:grpSp>
      <p:grpSp>
        <p:nvGrpSpPr>
          <p:cNvPr id="8" name="Group 8"/>
          <p:cNvGrpSpPr/>
          <p:nvPr/>
        </p:nvGrpSpPr>
        <p:grpSpPr>
          <a:xfrm>
            <a:off x="1028700" y="1028700"/>
            <a:ext cx="10262803" cy="1667123"/>
            <a:chOff x="0" y="0"/>
            <a:chExt cx="2702961" cy="439078"/>
          </a:xfrm>
        </p:grpSpPr>
        <p:sp>
          <p:nvSpPr>
            <p:cNvPr id="9" name="Freeform 9"/>
            <p:cNvSpPr/>
            <p:nvPr/>
          </p:nvSpPr>
          <p:spPr>
            <a:xfrm>
              <a:off x="0" y="0"/>
              <a:ext cx="2702961" cy="439078"/>
            </a:xfrm>
            <a:custGeom>
              <a:avLst/>
              <a:gdLst/>
              <a:ahLst/>
              <a:cxnLst/>
              <a:rect l="l" t="t" r="r" b="b"/>
              <a:pathLst>
                <a:path w="2702961" h="439078">
                  <a:moveTo>
                    <a:pt x="0" y="0"/>
                  </a:moveTo>
                  <a:lnTo>
                    <a:pt x="2702961" y="0"/>
                  </a:lnTo>
                  <a:lnTo>
                    <a:pt x="2702961" y="439078"/>
                  </a:lnTo>
                  <a:lnTo>
                    <a:pt x="0" y="439078"/>
                  </a:lnTo>
                  <a:close/>
                </a:path>
              </a:pathLst>
            </a:custGeom>
            <a:solidFill>
              <a:srgbClr val="F9B062"/>
            </a:solidFill>
            <a:ln cap="sq">
              <a:noFill/>
              <a:prstDash val="solid"/>
              <a:miter/>
            </a:ln>
          </p:spPr>
          <p:txBody>
            <a:bodyPr/>
            <a:lstStyle/>
            <a:p>
              <a:endParaRPr lang="en-GB"/>
            </a:p>
          </p:txBody>
        </p:sp>
        <p:sp>
          <p:nvSpPr>
            <p:cNvPr id="10" name="TextBox 10"/>
            <p:cNvSpPr txBox="1"/>
            <p:nvPr/>
          </p:nvSpPr>
          <p:spPr>
            <a:xfrm>
              <a:off x="0" y="-19050"/>
              <a:ext cx="2702961" cy="458128"/>
            </a:xfrm>
            <a:prstGeom prst="rect">
              <a:avLst/>
            </a:prstGeom>
          </p:spPr>
          <p:txBody>
            <a:bodyPr lIns="50800" tIns="50800" rIns="50800" bIns="50800" rtlCol="0" anchor="ctr"/>
            <a:lstStyle/>
            <a:p>
              <a:pPr marL="0" lvl="0" indent="0" algn="ctr">
                <a:lnSpc>
                  <a:spcPts val="2639"/>
                </a:lnSpc>
                <a:spcBef>
                  <a:spcPct val="0"/>
                </a:spcBef>
              </a:pPr>
              <a:endParaRPr/>
            </a:p>
          </p:txBody>
        </p:sp>
      </p:grpSp>
      <p:sp>
        <p:nvSpPr>
          <p:cNvPr id="11" name="Freeform 11"/>
          <p:cNvSpPr/>
          <p:nvPr/>
        </p:nvSpPr>
        <p:spPr>
          <a:xfrm>
            <a:off x="12665094" y="6623724"/>
            <a:ext cx="4249316" cy="2634576"/>
          </a:xfrm>
          <a:custGeom>
            <a:avLst/>
            <a:gdLst/>
            <a:ahLst/>
            <a:cxnLst/>
            <a:rect l="l" t="t" r="r" b="b"/>
            <a:pathLst>
              <a:path w="4249316" h="2634576">
                <a:moveTo>
                  <a:pt x="0" y="0"/>
                </a:moveTo>
                <a:lnTo>
                  <a:pt x="4249315" y="0"/>
                </a:lnTo>
                <a:lnTo>
                  <a:pt x="4249315" y="2634576"/>
                </a:lnTo>
                <a:lnTo>
                  <a:pt x="0" y="2634576"/>
                </a:lnTo>
                <a:lnTo>
                  <a:pt x="0" y="0"/>
                </a:lnTo>
                <a:close/>
              </a:path>
            </a:pathLst>
          </a:custGeom>
          <a:blipFill>
            <a:blip r:embed="rId2"/>
            <a:stretch>
              <a:fillRect/>
            </a:stretch>
          </a:blipFill>
        </p:spPr>
        <p:txBody>
          <a:bodyPr/>
          <a:lstStyle/>
          <a:p>
            <a:endParaRPr lang="en-GB"/>
          </a:p>
        </p:txBody>
      </p:sp>
      <p:sp>
        <p:nvSpPr>
          <p:cNvPr id="12" name="TextBox 12"/>
          <p:cNvSpPr txBox="1"/>
          <p:nvPr/>
        </p:nvSpPr>
        <p:spPr>
          <a:xfrm>
            <a:off x="1513250" y="3148522"/>
            <a:ext cx="9293702" cy="5737596"/>
          </a:xfrm>
          <a:prstGeom prst="rect">
            <a:avLst/>
          </a:prstGeom>
        </p:spPr>
        <p:txBody>
          <a:bodyPr lIns="0" tIns="0" rIns="0" bIns="0" rtlCol="0" anchor="t">
            <a:spAutoFit/>
          </a:bodyPr>
          <a:lstStyle/>
          <a:p>
            <a:pPr>
              <a:lnSpc>
                <a:spcPts val="4060"/>
              </a:lnSpc>
            </a:pPr>
            <a:r>
              <a:rPr lang="en-US" sz="2900">
                <a:solidFill>
                  <a:srgbClr val="004A69"/>
                </a:solidFill>
                <a:latin typeface="Trebuchet MS"/>
                <a:ea typeface="Trebuchet MS"/>
                <a:cs typeface="Trebuchet MS"/>
                <a:sym typeface="Trebuchet MS"/>
              </a:rPr>
              <a:t>Thank you for sharing your opinions with us!</a:t>
            </a:r>
            <a:endParaRPr lang="en-US">
              <a:sym typeface="Trebuchet MS"/>
            </a:endParaRPr>
          </a:p>
          <a:p>
            <a:pPr>
              <a:lnSpc>
                <a:spcPts val="4060"/>
              </a:lnSpc>
            </a:pPr>
            <a:endParaRPr lang="en-US" sz="2900">
              <a:solidFill>
                <a:srgbClr val="004A69"/>
              </a:solidFill>
              <a:latin typeface="Trebuchet MS"/>
              <a:ea typeface="Trebuchet MS"/>
              <a:cs typeface="Trebuchet MS"/>
              <a:sym typeface="Trebuchet MS"/>
            </a:endParaRPr>
          </a:p>
          <a:p>
            <a:pPr>
              <a:lnSpc>
                <a:spcPts val="4060"/>
              </a:lnSpc>
            </a:pPr>
            <a:r>
              <a:rPr lang="en-US" sz="2900">
                <a:solidFill>
                  <a:srgbClr val="004A69"/>
                </a:solidFill>
                <a:latin typeface="Trebuchet MS"/>
                <a:ea typeface="Trebuchet MS"/>
                <a:cs typeface="Trebuchet MS"/>
                <a:sym typeface="Trebuchet MS"/>
              </a:rPr>
              <a:t>To say thanks, </a:t>
            </a:r>
            <a:r>
              <a:rPr lang="en-US" sz="2900" err="1">
                <a:solidFill>
                  <a:srgbClr val="004A69"/>
                </a:solidFill>
                <a:latin typeface="Trebuchet MS"/>
                <a:ea typeface="Trebuchet MS"/>
                <a:cs typeface="Trebuchet MS"/>
                <a:sym typeface="Trebuchet MS"/>
              </a:rPr>
              <a:t>YoungScot</a:t>
            </a:r>
            <a:r>
              <a:rPr lang="en-US" sz="2900">
                <a:solidFill>
                  <a:srgbClr val="004A69"/>
                </a:solidFill>
                <a:latin typeface="Trebuchet MS"/>
                <a:ea typeface="Trebuchet MS"/>
                <a:cs typeface="Trebuchet MS"/>
                <a:sym typeface="Trebuchet MS"/>
              </a:rPr>
              <a:t> are giving young people 150 Rewards points.</a:t>
            </a:r>
            <a:endParaRPr lang="en-US"/>
          </a:p>
          <a:p>
            <a:pPr algn="l">
              <a:lnSpc>
                <a:spcPts val="4060"/>
              </a:lnSpc>
            </a:pPr>
            <a:endParaRPr lang="en-US" sz="2900">
              <a:solidFill>
                <a:srgbClr val="004A69"/>
              </a:solidFill>
              <a:latin typeface="Trebuchet MS"/>
              <a:ea typeface="Trebuchet MS"/>
              <a:cs typeface="Trebuchet MS"/>
              <a:sym typeface="Trebuchet MS"/>
            </a:endParaRPr>
          </a:p>
          <a:p>
            <a:pPr algn="l">
              <a:lnSpc>
                <a:spcPts val="4060"/>
              </a:lnSpc>
            </a:pPr>
            <a:r>
              <a:rPr lang="en-US" sz="2900">
                <a:solidFill>
                  <a:srgbClr val="004A69"/>
                </a:solidFill>
                <a:latin typeface="Trebuchet MS"/>
                <a:ea typeface="Trebuchet MS"/>
                <a:cs typeface="Trebuchet MS"/>
                <a:sym typeface="Trebuchet MS"/>
              </a:rPr>
              <a:t>You can scan the QR code to add them to your account or enter the code </a:t>
            </a:r>
            <a:r>
              <a:rPr lang="en-US" sz="2900" b="1">
                <a:solidFill>
                  <a:srgbClr val="004A69"/>
                </a:solidFill>
                <a:latin typeface="Trebuchet MS Bold"/>
                <a:ea typeface="Trebuchet MS Bold"/>
                <a:cs typeface="Trebuchet MS Bold"/>
                <a:sym typeface="Trebuchet MS Bold"/>
              </a:rPr>
              <a:t>XXJUJFIE </a:t>
            </a:r>
            <a:r>
              <a:rPr lang="en-US" sz="2900">
                <a:solidFill>
                  <a:srgbClr val="004A69"/>
                </a:solidFill>
                <a:latin typeface="Trebuchet MS"/>
                <a:ea typeface="Trebuchet MS"/>
                <a:cs typeface="Trebuchet MS"/>
                <a:sym typeface="Trebuchet MS"/>
              </a:rPr>
              <a:t>at </a:t>
            </a:r>
            <a:r>
              <a:rPr lang="en-US" sz="2900" b="1" err="1">
                <a:solidFill>
                  <a:srgbClr val="004A69"/>
                </a:solidFill>
                <a:latin typeface="Trebuchet MS Bold"/>
                <a:ea typeface="Trebuchet MS Bold"/>
                <a:cs typeface="Trebuchet MS Bold"/>
                <a:sym typeface="Trebuchet MS Bold"/>
              </a:rPr>
              <a:t>membership.young.scot</a:t>
            </a:r>
            <a:r>
              <a:rPr lang="en-US" sz="2900">
                <a:solidFill>
                  <a:srgbClr val="004A69"/>
                </a:solidFill>
                <a:latin typeface="Trebuchet MS"/>
                <a:ea typeface="Trebuchet MS"/>
                <a:cs typeface="Trebuchet MS"/>
                <a:sym typeface="Trebuchet MS"/>
              </a:rPr>
              <a:t>.</a:t>
            </a:r>
            <a:endParaRPr lang="en-US" sz="2900">
              <a:solidFill>
                <a:srgbClr val="004A69"/>
              </a:solidFill>
              <a:latin typeface="Trebuchet MS"/>
              <a:ea typeface="Trebuchet MS"/>
              <a:cs typeface="Trebuchet MS"/>
            </a:endParaRPr>
          </a:p>
          <a:p>
            <a:pPr algn="l">
              <a:lnSpc>
                <a:spcPts val="4060"/>
              </a:lnSpc>
            </a:pPr>
            <a:endParaRPr lang="en-US" sz="2900">
              <a:solidFill>
                <a:srgbClr val="004A69"/>
              </a:solidFill>
              <a:latin typeface="Trebuchet MS"/>
              <a:ea typeface="Trebuchet MS"/>
              <a:cs typeface="Trebuchet MS"/>
              <a:sym typeface="Trebuchet MS"/>
            </a:endParaRPr>
          </a:p>
          <a:p>
            <a:pPr>
              <a:lnSpc>
                <a:spcPts val="4060"/>
              </a:lnSpc>
              <a:spcBef>
                <a:spcPct val="0"/>
              </a:spcBef>
            </a:pPr>
            <a:r>
              <a:rPr lang="en-US" sz="2900">
                <a:solidFill>
                  <a:srgbClr val="004A69"/>
                </a:solidFill>
                <a:latin typeface="Trebuchet MS"/>
                <a:ea typeface="Trebuchet MS"/>
                <a:cs typeface="Trebuchet MS"/>
                <a:sym typeface="Trebuchet MS"/>
              </a:rPr>
              <a:t>SYP will also be offering a prize for schools and youth groups that take part.</a:t>
            </a:r>
            <a:endParaRPr lang="en-US" sz="2900">
              <a:solidFill>
                <a:srgbClr val="004A69"/>
              </a:solidFill>
              <a:latin typeface="Trebuchet MS"/>
              <a:ea typeface="Trebuchet MS"/>
              <a:cs typeface="Trebuchet MS"/>
            </a:endParaRPr>
          </a:p>
        </p:txBody>
      </p:sp>
      <p:sp>
        <p:nvSpPr>
          <p:cNvPr id="13" name="TextBox 13"/>
          <p:cNvSpPr txBox="1"/>
          <p:nvPr/>
        </p:nvSpPr>
        <p:spPr>
          <a:xfrm>
            <a:off x="1513250" y="1431810"/>
            <a:ext cx="8665309" cy="908528"/>
          </a:xfrm>
          <a:prstGeom prst="rect">
            <a:avLst/>
          </a:prstGeom>
        </p:spPr>
        <p:txBody>
          <a:bodyPr lIns="0" tIns="0" rIns="0" bIns="0" rtlCol="0" anchor="t">
            <a:spAutoFit/>
          </a:bodyPr>
          <a:lstStyle/>
          <a:p>
            <a:pPr marL="0" lvl="0" indent="0" algn="l">
              <a:lnSpc>
                <a:spcPts val="6916"/>
              </a:lnSpc>
              <a:spcBef>
                <a:spcPct val="0"/>
              </a:spcBef>
            </a:pPr>
            <a:r>
              <a:rPr lang="en-US" sz="6287" b="1">
                <a:solidFill>
                  <a:srgbClr val="000000"/>
                </a:solidFill>
                <a:latin typeface="Trebuchet MS Bold"/>
                <a:ea typeface="Trebuchet MS Bold"/>
                <a:cs typeface="Trebuchet MS Bold"/>
                <a:sym typeface="Trebuchet MS Bold"/>
              </a:rPr>
              <a:t>Rewards</a:t>
            </a:r>
          </a:p>
        </p:txBody>
      </p:sp>
      <p:grpSp>
        <p:nvGrpSpPr>
          <p:cNvPr id="14" name="Group 14"/>
          <p:cNvGrpSpPr/>
          <p:nvPr/>
        </p:nvGrpSpPr>
        <p:grpSpPr>
          <a:xfrm>
            <a:off x="12320395" y="1028700"/>
            <a:ext cx="4938712" cy="4938712"/>
            <a:chOff x="0" y="0"/>
            <a:chExt cx="6584950" cy="6584950"/>
          </a:xfrm>
        </p:grpSpPr>
        <p:sp>
          <p:nvSpPr>
            <p:cNvPr id="15" name="Freeform 15"/>
            <p:cNvSpPr/>
            <p:nvPr/>
          </p:nvSpPr>
          <p:spPr>
            <a:xfrm>
              <a:off x="0" y="0"/>
              <a:ext cx="6584950" cy="6584950"/>
            </a:xfrm>
            <a:custGeom>
              <a:avLst/>
              <a:gdLst/>
              <a:ahLst/>
              <a:cxnLst/>
              <a:rect l="l" t="t" r="r" b="b"/>
              <a:pathLst>
                <a:path w="6584950" h="6584950">
                  <a:moveTo>
                    <a:pt x="0" y="0"/>
                  </a:moveTo>
                  <a:lnTo>
                    <a:pt x="6584950" y="0"/>
                  </a:lnTo>
                  <a:lnTo>
                    <a:pt x="6584950" y="6584950"/>
                  </a:lnTo>
                  <a:lnTo>
                    <a:pt x="0" y="65849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6F4FA"/>
        </a:solidFill>
        <a:effectLst/>
      </p:bgPr>
    </p:bg>
    <p:spTree>
      <p:nvGrpSpPr>
        <p:cNvPr id="1" name=""/>
        <p:cNvGrpSpPr/>
        <p:nvPr/>
      </p:nvGrpSpPr>
      <p:grpSpPr>
        <a:xfrm>
          <a:off x="0" y="0"/>
          <a:ext cx="0" cy="0"/>
          <a:chOff x="0" y="0"/>
          <a:chExt cx="0" cy="0"/>
        </a:xfrm>
      </p:grpSpPr>
      <p:grpSp>
        <p:nvGrpSpPr>
          <p:cNvPr id="2" name="Group 2"/>
          <p:cNvGrpSpPr/>
          <p:nvPr/>
        </p:nvGrpSpPr>
        <p:grpSpPr>
          <a:xfrm>
            <a:off x="-1269677" y="-7185018"/>
            <a:ext cx="20827355" cy="11740717"/>
            <a:chOff x="0" y="0"/>
            <a:chExt cx="660400" cy="372278"/>
          </a:xfrm>
        </p:grpSpPr>
        <p:sp>
          <p:nvSpPr>
            <p:cNvPr id="3" name="Freeform 3"/>
            <p:cNvSpPr/>
            <p:nvPr/>
          </p:nvSpPr>
          <p:spPr>
            <a:xfrm>
              <a:off x="0" y="0"/>
              <a:ext cx="660400" cy="372278"/>
            </a:xfrm>
            <a:custGeom>
              <a:avLst/>
              <a:gdLst/>
              <a:ahLst/>
              <a:cxnLst/>
              <a:rect l="l" t="t" r="r" b="b"/>
              <a:pathLst>
                <a:path w="660400" h="372278">
                  <a:moveTo>
                    <a:pt x="220252" y="353209"/>
                  </a:moveTo>
                  <a:cubicBezTo>
                    <a:pt x="254109" y="364723"/>
                    <a:pt x="292600" y="372278"/>
                    <a:pt x="330378" y="372278"/>
                  </a:cubicBezTo>
                  <a:cubicBezTo>
                    <a:pt x="368157" y="372278"/>
                    <a:pt x="404509" y="365801"/>
                    <a:pt x="438009" y="354287"/>
                  </a:cubicBezTo>
                  <a:cubicBezTo>
                    <a:pt x="438723" y="353928"/>
                    <a:pt x="439435" y="353928"/>
                    <a:pt x="440148" y="353569"/>
                  </a:cubicBezTo>
                  <a:cubicBezTo>
                    <a:pt x="565955" y="307513"/>
                    <a:pt x="658618" y="185899"/>
                    <a:pt x="660400" y="53561"/>
                  </a:cubicBezTo>
                  <a:lnTo>
                    <a:pt x="660400" y="0"/>
                  </a:lnTo>
                  <a:lnTo>
                    <a:pt x="0" y="0"/>
                  </a:lnTo>
                  <a:lnTo>
                    <a:pt x="0" y="53522"/>
                  </a:lnTo>
                  <a:cubicBezTo>
                    <a:pt x="1782" y="186618"/>
                    <a:pt x="93019" y="308233"/>
                    <a:pt x="220252" y="353209"/>
                  </a:cubicBezTo>
                  <a:close/>
                </a:path>
              </a:pathLst>
            </a:custGeom>
            <a:solidFill>
              <a:srgbClr val="99D4ED"/>
            </a:solidFill>
          </p:spPr>
          <p:txBody>
            <a:bodyPr/>
            <a:lstStyle/>
            <a:p>
              <a:endParaRPr lang="en-GB"/>
            </a:p>
          </p:txBody>
        </p:sp>
        <p:sp>
          <p:nvSpPr>
            <p:cNvPr id="4" name="TextBox 4"/>
            <p:cNvSpPr txBox="1"/>
            <p:nvPr/>
          </p:nvSpPr>
          <p:spPr>
            <a:xfrm>
              <a:off x="0" y="-19050"/>
              <a:ext cx="660400" cy="264328"/>
            </a:xfrm>
            <a:prstGeom prst="rect">
              <a:avLst/>
            </a:prstGeom>
          </p:spPr>
          <p:txBody>
            <a:bodyPr lIns="50800" tIns="50800" rIns="50800" bIns="50800" rtlCol="0" anchor="ctr"/>
            <a:lstStyle/>
            <a:p>
              <a:pPr algn="ctr">
                <a:lnSpc>
                  <a:spcPts val="2639"/>
                </a:lnSpc>
              </a:pPr>
              <a:endParaRPr/>
            </a:p>
          </p:txBody>
        </p:sp>
      </p:grpSp>
      <p:sp>
        <p:nvSpPr>
          <p:cNvPr id="5" name="Freeform 5"/>
          <p:cNvSpPr/>
          <p:nvPr/>
        </p:nvSpPr>
        <p:spPr>
          <a:xfrm>
            <a:off x="1252569" y="1991293"/>
            <a:ext cx="15782861" cy="3643210"/>
          </a:xfrm>
          <a:custGeom>
            <a:avLst/>
            <a:gdLst/>
            <a:ahLst/>
            <a:cxnLst/>
            <a:rect l="l" t="t" r="r" b="b"/>
            <a:pathLst>
              <a:path w="15782861" h="3643210">
                <a:moveTo>
                  <a:pt x="0" y="0"/>
                </a:moveTo>
                <a:lnTo>
                  <a:pt x="15782862" y="0"/>
                </a:lnTo>
                <a:lnTo>
                  <a:pt x="15782862" y="3643210"/>
                </a:lnTo>
                <a:lnTo>
                  <a:pt x="0" y="3643210"/>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5713106" y="1104900"/>
            <a:ext cx="6861789" cy="1316990"/>
          </a:xfrm>
          <a:prstGeom prst="rect">
            <a:avLst/>
          </a:prstGeom>
        </p:spPr>
        <p:txBody>
          <a:bodyPr lIns="0" tIns="0" rIns="0" bIns="0" rtlCol="0" anchor="t">
            <a:spAutoFit/>
          </a:bodyPr>
          <a:lstStyle/>
          <a:p>
            <a:pPr marL="0" lvl="0" indent="0" algn="ctr">
              <a:lnSpc>
                <a:spcPts val="10120"/>
              </a:lnSpc>
              <a:spcBef>
                <a:spcPct val="0"/>
              </a:spcBef>
            </a:pPr>
            <a:r>
              <a:rPr lang="en-US" sz="9200" b="1">
                <a:solidFill>
                  <a:srgbClr val="004A69"/>
                </a:solidFill>
                <a:latin typeface="Trebuchet MS Bold"/>
                <a:ea typeface="Trebuchet MS Bold"/>
                <a:cs typeface="Trebuchet MS Bold"/>
                <a:sym typeface="Trebuchet MS Bold"/>
              </a:rPr>
              <a:t>Thank you</a:t>
            </a:r>
          </a:p>
        </p:txBody>
      </p:sp>
      <p:sp>
        <p:nvSpPr>
          <p:cNvPr id="7" name="TextBox 7"/>
          <p:cNvSpPr txBox="1"/>
          <p:nvPr/>
        </p:nvSpPr>
        <p:spPr>
          <a:xfrm>
            <a:off x="1028700" y="6188710"/>
            <a:ext cx="16230600" cy="2057102"/>
          </a:xfrm>
          <a:prstGeom prst="rect">
            <a:avLst/>
          </a:prstGeom>
        </p:spPr>
        <p:txBody>
          <a:bodyPr lIns="0" tIns="0" rIns="0" bIns="0" rtlCol="0" anchor="t">
            <a:spAutoFit/>
          </a:bodyPr>
          <a:lstStyle/>
          <a:p>
            <a:pPr algn="ctr">
              <a:lnSpc>
                <a:spcPts val="4060"/>
              </a:lnSpc>
            </a:pPr>
            <a:r>
              <a:rPr lang="en-US" sz="2900">
                <a:solidFill>
                  <a:srgbClr val="004A69"/>
                </a:solidFill>
                <a:latin typeface="Trebuchet MS"/>
                <a:ea typeface="Trebuchet MS"/>
                <a:cs typeface="Trebuchet MS"/>
                <a:sym typeface="Trebuchet MS"/>
              </a:rPr>
              <a:t>The information you have shared today will be used to help decide which policies are included in the manifesto.</a:t>
            </a:r>
          </a:p>
          <a:p>
            <a:pPr algn="ctr">
              <a:lnSpc>
                <a:spcPts val="4060"/>
              </a:lnSpc>
            </a:pPr>
            <a:endParaRPr lang="en-US" sz="2900">
              <a:solidFill>
                <a:srgbClr val="004A69"/>
              </a:solidFill>
              <a:latin typeface="Trebuchet MS"/>
              <a:ea typeface="Trebuchet MS"/>
              <a:cs typeface="Trebuchet MS"/>
              <a:sym typeface="Trebuchet MS"/>
            </a:endParaRPr>
          </a:p>
          <a:p>
            <a:pPr algn="ctr">
              <a:lnSpc>
                <a:spcPts val="4060"/>
              </a:lnSpc>
              <a:spcBef>
                <a:spcPct val="0"/>
              </a:spcBef>
            </a:pPr>
            <a:r>
              <a:rPr lang="en-US" sz="2900">
                <a:solidFill>
                  <a:srgbClr val="004A69"/>
                </a:solidFill>
                <a:latin typeface="Trebuchet MS"/>
                <a:ea typeface="Trebuchet MS"/>
                <a:cs typeface="Trebuchet MS"/>
                <a:sym typeface="Trebuchet MS"/>
              </a:rPr>
              <a:t>You can find out more about what we do at syp.org.uk or on social media @OfficialSYP.</a:t>
            </a:r>
          </a:p>
        </p:txBody>
      </p:sp>
      <p:sp>
        <p:nvSpPr>
          <p:cNvPr id="8" name="TextBox 8"/>
          <p:cNvSpPr txBox="1"/>
          <p:nvPr/>
        </p:nvSpPr>
        <p:spPr>
          <a:xfrm>
            <a:off x="5759261" y="2800709"/>
            <a:ext cx="6769477" cy="1012190"/>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004A69"/>
                </a:solidFill>
                <a:latin typeface="Trebuchet MS"/>
                <a:ea typeface="Trebuchet MS"/>
                <a:cs typeface="Trebuchet MS"/>
                <a:sym typeface="Trebuchet MS"/>
              </a:rPr>
              <a:t>Thank you for sharing your views with the Scottish Youth Parliament today.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93D1"/>
        </a:solidFill>
        <a:effectLst/>
      </p:bgPr>
    </p:bg>
    <p:spTree>
      <p:nvGrpSpPr>
        <p:cNvPr id="1" name=""/>
        <p:cNvGrpSpPr/>
        <p:nvPr/>
      </p:nvGrpSpPr>
      <p:grpSpPr>
        <a:xfrm>
          <a:off x="0" y="0"/>
          <a:ext cx="0" cy="0"/>
          <a:chOff x="0" y="0"/>
          <a:chExt cx="0" cy="0"/>
        </a:xfrm>
      </p:grpSpPr>
      <p:sp>
        <p:nvSpPr>
          <p:cNvPr id="2" name="Freeform 2"/>
          <p:cNvSpPr/>
          <p:nvPr/>
        </p:nvSpPr>
        <p:spPr>
          <a:xfrm>
            <a:off x="5491959" y="1028700"/>
            <a:ext cx="7304083" cy="8229600"/>
          </a:xfrm>
          <a:custGeom>
            <a:avLst/>
            <a:gdLst/>
            <a:ahLst/>
            <a:cxnLst/>
            <a:rect l="l" t="t" r="r" b="b"/>
            <a:pathLst>
              <a:path w="7304083" h="8229600">
                <a:moveTo>
                  <a:pt x="0" y="0"/>
                </a:moveTo>
                <a:lnTo>
                  <a:pt x="7304082" y="0"/>
                </a:lnTo>
                <a:lnTo>
                  <a:pt x="7304082" y="8229600"/>
                </a:lnTo>
                <a:lnTo>
                  <a:pt x="0" y="8229600"/>
                </a:lnTo>
                <a:lnTo>
                  <a:pt x="0" y="0"/>
                </a:lnTo>
                <a:close/>
              </a:path>
            </a:pathLst>
          </a:custGeom>
          <a:blipFill>
            <a:blip r:embed="rId2"/>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lete xmlns="c811ea19-4385-41ee-950c-716b9e65ea2c" xsi:nil="true"/>
    <lcf76f155ced4ddcb4097134ff3c332f xmlns="c811ea19-4385-41ee-950c-716b9e65ea2c">
      <Terms xmlns="http://schemas.microsoft.com/office/infopath/2007/PartnerControls"/>
    </lcf76f155ced4ddcb4097134ff3c332f>
    <TaxCatchAll xmlns="960336d3-da31-42b4-b1fb-f84d774de3a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40C75EB19B4EC428523F7B41F92D843" ma:contentTypeVersion="18" ma:contentTypeDescription="Create a new document." ma:contentTypeScope="" ma:versionID="48d2b6c458241d64ec13c88bab717b17">
  <xsd:schema xmlns:xsd="http://www.w3.org/2001/XMLSchema" xmlns:xs="http://www.w3.org/2001/XMLSchema" xmlns:p="http://schemas.microsoft.com/office/2006/metadata/properties" xmlns:ns2="c811ea19-4385-41ee-950c-716b9e65ea2c" xmlns:ns3="960336d3-da31-42b4-b1fb-f84d774de3af" targetNamespace="http://schemas.microsoft.com/office/2006/metadata/properties" ma:root="true" ma:fieldsID="0cfbd5ca05f1ef1068052991f09dc133" ns2:_="" ns3:_="">
    <xsd:import namespace="c811ea19-4385-41ee-950c-716b9e65ea2c"/>
    <xsd:import namespace="960336d3-da31-42b4-b1fb-f84d774de3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Delet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1ea19-4385-41ee-950c-716b9e65ea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76345e6-38e2-47aa-adc1-50c2337566d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elete" ma:index="23" nillable="true" ma:displayName="Delete" ma:format="Dropdown" ma:internalName="Delete">
      <xsd:simpleType>
        <xsd:restriction base="dms:Text">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0336d3-da31-42b4-b1fb-f84d774de3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0bae43-4e95-4b8e-af44-3adabb3efef7}" ma:internalName="TaxCatchAll" ma:showField="CatchAllData" ma:web="960336d3-da31-42b4-b1fb-f84d774de3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4BC249-4FAF-4FD4-A03F-819D83641A37}">
  <ds:schemaRefs>
    <ds:schemaRef ds:uri="960336d3-da31-42b4-b1fb-f84d774de3af"/>
    <ds:schemaRef ds:uri="c811ea19-4385-41ee-950c-716b9e65ea2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A4B903B-A6BF-4571-B421-76510FC5F57E}">
  <ds:schemaRefs>
    <ds:schemaRef ds:uri="http://schemas.microsoft.com/sharepoint/v3/contenttype/forms"/>
  </ds:schemaRefs>
</ds:datastoreItem>
</file>

<file path=customXml/itemProps3.xml><?xml version="1.0" encoding="utf-8"?>
<ds:datastoreItem xmlns:ds="http://schemas.openxmlformats.org/officeDocument/2006/customXml" ds:itemID="{C234BB95-5675-4008-A9B6-72BEDD8E7A11}">
  <ds:schemaRefs>
    <ds:schemaRef ds:uri="960336d3-da31-42b4-b1fb-f84d774de3af"/>
    <ds:schemaRef ds:uri="c811ea19-4385-41ee-950c-716b9e65ea2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44</Slides>
  <Notes>1</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20</cp:revision>
  <dcterms:created xsi:type="dcterms:W3CDTF">2006-08-16T00:00:00Z</dcterms:created>
  <dcterms:modified xsi:type="dcterms:W3CDTF">2025-02-28T14:51:11Z</dcterms:modified>
  <dc:identifier>DAGZfPgdKlE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0x010100D40C75EB19B4EC428523F7B41F92D843</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